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jpg"/>
  <Override PartName="/ppt/media/image22.jpg" ContentType="image/jpg"/>
  <Override PartName="/ppt/media/image26.jpg" ContentType="image/jpg"/>
  <Override PartName="/ppt/notesSlides/notesSlide3.xml" ContentType="application/vnd.openxmlformats-officedocument.presentationml.notesSlide+xml"/>
  <Override PartName="/ppt/media/image39.jpg" ContentType="image/jpg"/>
  <Override PartName="/ppt/ink/ink1.xml" ContentType="application/inkml+xml"/>
  <Override PartName="/ppt/notesSlides/notesSlide4.xml" ContentType="application/vnd.openxmlformats-officedocument.presentationml.notesSlide+xml"/>
  <Override PartName="/ppt/media/image44.jpg" ContentType="image/jpg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media/image66.jpg" ContentType="image/jpg"/>
  <Override PartName="/ppt/ink/ink11.xml" ContentType="application/inkml+xml"/>
  <Override PartName="/ppt/media/image73.jpg" ContentType="image/jpg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92.jpg" ContentType="image/jpg"/>
  <Override PartName="/ppt/ink/ink20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77"/>
  </p:notesMasterIdLst>
  <p:sldIdLst>
    <p:sldId id="759" r:id="rId3"/>
    <p:sldId id="803" r:id="rId4"/>
    <p:sldId id="764" r:id="rId5"/>
    <p:sldId id="760" r:id="rId6"/>
    <p:sldId id="763" r:id="rId7"/>
    <p:sldId id="761" r:id="rId8"/>
    <p:sldId id="762" r:id="rId9"/>
    <p:sldId id="769" r:id="rId10"/>
    <p:sldId id="779" r:id="rId11"/>
    <p:sldId id="832" r:id="rId12"/>
    <p:sldId id="768" r:id="rId13"/>
    <p:sldId id="765" r:id="rId14"/>
    <p:sldId id="767" r:id="rId15"/>
    <p:sldId id="770" r:id="rId16"/>
    <p:sldId id="771" r:id="rId17"/>
    <p:sldId id="776" r:id="rId18"/>
    <p:sldId id="777" r:id="rId19"/>
    <p:sldId id="772" r:id="rId20"/>
    <p:sldId id="774" r:id="rId21"/>
    <p:sldId id="775" r:id="rId22"/>
    <p:sldId id="802" r:id="rId23"/>
    <p:sldId id="780" r:id="rId24"/>
    <p:sldId id="781" r:id="rId25"/>
    <p:sldId id="800" r:id="rId26"/>
    <p:sldId id="756" r:id="rId27"/>
    <p:sldId id="820" r:id="rId28"/>
    <p:sldId id="817" r:id="rId29"/>
    <p:sldId id="839" r:id="rId30"/>
    <p:sldId id="283" r:id="rId31"/>
    <p:sldId id="795" r:id="rId32"/>
    <p:sldId id="796" r:id="rId33"/>
    <p:sldId id="799" r:id="rId34"/>
    <p:sldId id="804" r:id="rId35"/>
    <p:sldId id="786" r:id="rId36"/>
    <p:sldId id="797" r:id="rId37"/>
    <p:sldId id="805" r:id="rId38"/>
    <p:sldId id="788" r:id="rId39"/>
    <p:sldId id="789" r:id="rId40"/>
    <p:sldId id="790" r:id="rId41"/>
    <p:sldId id="791" r:id="rId42"/>
    <p:sldId id="836" r:id="rId43"/>
    <p:sldId id="834" r:id="rId44"/>
    <p:sldId id="838" r:id="rId45"/>
    <p:sldId id="835" r:id="rId46"/>
    <p:sldId id="837" r:id="rId47"/>
    <p:sldId id="848" r:id="rId48"/>
    <p:sldId id="806" r:id="rId49"/>
    <p:sldId id="798" r:id="rId50"/>
    <p:sldId id="816" r:id="rId51"/>
    <p:sldId id="808" r:id="rId52"/>
    <p:sldId id="809" r:id="rId53"/>
    <p:sldId id="810" r:id="rId54"/>
    <p:sldId id="819" r:id="rId55"/>
    <p:sldId id="813" r:id="rId56"/>
    <p:sldId id="814" r:id="rId57"/>
    <p:sldId id="815" r:id="rId58"/>
    <p:sldId id="823" r:id="rId59"/>
    <p:sldId id="824" r:id="rId60"/>
    <p:sldId id="825" r:id="rId61"/>
    <p:sldId id="826" r:id="rId62"/>
    <p:sldId id="827" r:id="rId63"/>
    <p:sldId id="828" r:id="rId64"/>
    <p:sldId id="829" r:id="rId65"/>
    <p:sldId id="830" r:id="rId66"/>
    <p:sldId id="831" r:id="rId67"/>
    <p:sldId id="758" r:id="rId68"/>
    <p:sldId id="846" r:id="rId69"/>
    <p:sldId id="847" r:id="rId70"/>
    <p:sldId id="841" r:id="rId71"/>
    <p:sldId id="845" r:id="rId72"/>
    <p:sldId id="842" r:id="rId73"/>
    <p:sldId id="843" r:id="rId74"/>
    <p:sldId id="844" r:id="rId75"/>
    <p:sldId id="313" r:id="rId76"/>
  </p:sldIdLst>
  <p:sldSz cx="9144000" cy="6858000" type="screen4x3"/>
  <p:notesSz cx="7053263" cy="9309100"/>
  <p:embeddedFontLst>
    <p:embeddedFont>
      <p:font typeface="MS PGothic" panose="020B0600070205080204" pitchFamily="34" charset="-128"/>
      <p:regular r:id="rId78"/>
    </p:embeddedFont>
    <p:embeddedFont>
      <p:font typeface="Brush Script MT" panose="03060802040406070304" pitchFamily="66" charset="0"/>
      <p:italic r:id="rId79"/>
    </p:embeddedFont>
    <p:embeddedFont>
      <p:font typeface="Malgun Gothic" panose="020B0503020000020004" pitchFamily="34" charset="-127"/>
      <p:regular r:id="rId80"/>
      <p:bold r:id="rId81"/>
    </p:embeddedFont>
    <p:embeddedFont>
      <p:font typeface="SimSun" panose="02010600030101010101" pitchFamily="2" charset="-122"/>
      <p:regular r:id="rId82"/>
    </p:embeddedFont>
    <p:embeddedFont>
      <p:font typeface="Lucida Sans Unicode" panose="020B0602030504020204" pitchFamily="34" charset="0"/>
      <p:regular r:id="rId83"/>
    </p:embeddedFont>
    <p:embeddedFont>
      <p:font typeface="Comic Sans MS" panose="030F0702030302020204" pitchFamily="66" charset="0"/>
      <p:regular r:id="rId84"/>
      <p:bold r:id="rId85"/>
      <p:italic r:id="rId86"/>
      <p:bold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Tahoma" panose="020B0604030504040204" pitchFamily="34" charset="0"/>
      <p:regular r:id="rId92"/>
      <p:bold r:id="rId93"/>
    </p:embeddedFont>
    <p:embeddedFont>
      <p:font typeface="Trebuchet MS" panose="020B0603020202020204" pitchFamily="34" charset="0"/>
      <p:regular r:id="rId94"/>
      <p:bold r:id="rId95"/>
      <p:italic r:id="rId96"/>
      <p:boldItalic r:id="rId97"/>
    </p:embeddedFont>
    <p:embeddedFont>
      <p:font typeface="Forte" panose="03060902040502070203" pitchFamily="66" charset="0"/>
      <p:regular r:id="rId98"/>
    </p:embeddedFont>
  </p:embeddedFontLst>
  <p:custDataLst>
    <p:tags r:id="rId9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iYUxDxHVYkKzohWSlONzeo65e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95A47-0811-4E90-A469-84528368BB6D}">
  <a:tblStyle styleId="{AF995A47-0811-4E90-A469-84528368BB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79" autoAdjust="0"/>
  </p:normalViewPr>
  <p:slideViewPr>
    <p:cSldViewPr snapToGrid="0">
      <p:cViewPr varScale="1">
        <p:scale>
          <a:sx n="70" d="100"/>
          <a:sy n="70" d="100"/>
        </p:scale>
        <p:origin x="7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ags" Target="tags/tag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0.fntdata"/><Relationship Id="rId10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13:35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 3810 713 0,'0'0'97'16,"0"0"-71"-16,-100 40-14 15,55-17-4-15,-1 1-7 16,3 4 9-16,0 5 2 15,2 2 5-15,1 3-5 16,-3 5-12-16,2 1 1 16,0 6 6-16,2 3-7 15,2 0 2-15,2 3-2 16,7-2 1-16,7 1 4 0,8 1-5 16,8-1 0-16,5 2 0 15,0 2-1-15,23 0 1 16,8 3-1-16,14-2-9 15,22 6 1-15,24 0-10 16,25-6-33-16,8-12 10 16,1-23 22-16,-10-18 3 15,-10-7-3-15,3-15 4 16,0-18 11-16,-20-4 5 16,-15-4 9-16,-24 5 16 15,-10-7 14-15,-1-7-2 0,2-19-5 16,1-21-22-1,-11-9 6-15,-15-6-3 0,-15 18 0 16,0 22-12-16,-3 19 15 16,-9 9-3-16,-12-8 4 15,-6-1 6-15,-7-5 15 16,-6 5-8-16,-5 2 9 16,-6 3-7-16,-5 3 0 15,-4 4-15-15,-1 5-4 16,-3 7 2-16,3 4 1 15,6 5-15-15,4 5 6 16,3 4 11-16,2 4-4 16,0 0-5-16,1 7-9 0,0 11 0 15,-3 10 0 1,1 6-25-16,-10 24-29 0,14-9-80 16,6-5-253-16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03:48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2133 5474 1094 0,'0'0'187'0,"0"0"-45"15,0 0 14-15,0 0-65 16,0 0-75-16,0 0 0 16,-64 51 47-16,46-12 10 15,-1 0-30-15,-1-2-5 16,-2-3 9-16,0-9-24 16,7-5 4-16,0-10-7 15,9-10 78-15,2-3 47 0,3-24-61 16,1-12-60-1,0-12 9-15,8-6-11 0,14 0 0 16,2 4-4-16,4 11-7 16,2 11-1-16,-2 12-10 15,0 15 0-15,0 4-6 16,6 17-1-16,0 12-2 16,-2 12-2-16,-4 5 5 15,-5 5 5-15,-6 0-5 16,-6-3 5-16,7 3-96 15,-9-12-119-15,2-15-391 0</inkml:trace>
  <inkml:trace contextRef="#ctx0" brushRef="#br0" timeOffset="322.8702">2485 5331 1646 0,'0'0'238'0,"0"0"-99"16,0 0-31-16,0 0 0 16,-67 94 3-16,61-52-26 15,6 4-32-15,0-5-29 16,6-4-24-16,10-7 7 16,0-7-7-16,6-10 14 0,-3-9-13 15,0-4 18 1,1-2 2-16,-2-17-9 0,-3-6 4 15,-6-6-5-15,-6-6-4 16,-3-1-7-16,-5-1-9 16,-10 7 2-16,-4 6-34 15,0 11 12-15,5 10-65 16,2 8-100-16,5 13-195 16,5 2-397-16</inkml:trace>
  <inkml:trace contextRef="#ctx0" brushRef="#br0" timeOffset="463.625">2869 5464 1348 0,'0'0'256'0,"0"0"-67"0,0 0-102 16,0 0-87-16,0 0-193 16,0 0-427-16,92 0 85 0</inkml:trace>
  <inkml:trace contextRef="#ctx0" brushRef="#br0" timeOffset="969.9375">3671 5075 1609 0,'0'0'219'16,"0"0"-49"-16,0 0-71 15,-116-43-56-15,79 43-6 16,3 0-3-16,8 10-21 0,9 8-6 15,6 4-7-15,8 0-11 16,3-2 0-16,0-6-56 16,16-6 16-16,2-8 23 15,12 0 28-15,2-11 14 16,0-12 4-16,5-4-1 16,-7 2 23-16,-9 4 32 15,-6 7 11-15,-9 14-25 16,0 1-58-16,2 39-3 15,1 35 3-15,2 41 44 16,1 19 7-16,-5 7-14 16,-2-10 6-16,-2-27-6 0,3-23-14 15,1-24-16 1,-1-22-7-16,3-12-10 0,-3-5 10 16,4-6 1-1,-1-9 8-15,-2-4 14 0,7-29 34 16,-2-15-32-16,-4-9-11 15,-5-6-13-15,-3 0-1 16,-7 5-11-16,-12 11-7 16,-5 13-4-16,1 11 13 15,-1 6 9-15,0 12-1 16,3 1 0-16,-4 7-8 16,4 12-48-16,2 6-53 15,5-2-162-15,7-12-578 0</inkml:trace>
  <inkml:trace contextRef="#ctx0" brushRef="#br0" timeOffset="1765.3805">4652 5199 1564 0,'0'0'209'0,"0"0"-23"16,0 0-94-16,0 0-78 16,0 0-5-16,0 0 39 15,-3 111-5-15,3-65-22 16,9 2-7-16,11-6-5 16,0-4-8-16,8-11-1 15,0-8-11-15,5-14-8 16,-2-5-44-16,-1-10 5 15,0-19 39-15,-6-5 19 16,-8-3 0-16,-4 2 13 16,-6 8 37-16,-3 5 29 15,-3 10 15-15,0 8 10 16,0 4-57-16,0 4-29 16,0 17-3-16,6 9-8 0,9 4 1 15,3 2-7-15,9-2 5 16,4-10-6-16,6-9 8 15,2-10 5-15,1-5-1 16,2-15 16-16,-6-14 6 16,-7-11-10-16,-7-5-2 15,-12-8 1-15,-10 1-10 16,-2 3-13-16,-20 8 6 16,-8 11-4-16,-3 13 20 15,-1 13-22-15,0 4-9 16,7 14-11-16,11 15-48 15,16 4-81-15,27 15-69 16,20-7-333-16,6-9-239 0</inkml:trace>
  <inkml:trace contextRef="#ctx0" brushRef="#br0" timeOffset="2088.5724">5650 5145 1573 0,'0'0'272'0,"0"0"28"15,0 0-105-15,-85-21-109 16,57 21-14-16,-2 17-35 16,5 12-8-16,6 5-2 15,10 4-22-15,9 0-5 16,0-1-20-16,20-5 3 0,4-11 16 16,9-8-5-16,-2-11-15 15,1-2-6-15,-6-17-10 16,-4-12 37-16,-9-6 1 15,-10-6 24 1,-3-4 3-16,-13-3-10 0,-12 3 6 16,-1 7-6-16,2 10-6 15,6 11-11-15,8 12-1 16,10 5-107-16,4 6-164 16,42 22-103-16,-4-1-115 15,4-4-308-15</inkml:trace>
  <inkml:trace contextRef="#ctx0" brushRef="#br0" timeOffset="2688.5089">5856 5158 1532 0,'0'0'338'0,"0"0"-70"15,0 0-172-15,0 0-62 16,0 0-34-16,0 0 2 16,0 0 10-16,26 102 4 15,-23-68-16-15,-3 1 10 16,0-8-10-16,-8-5 9 15,-1-5-1-15,3-8-7 16,3-9 7-16,3 0 8 16,6-17 69-16,17-9-85 15,13-6-21-15,16-1-18 16,12 1 13-16,7 6 3 16,-1 6-11-16,-5 3 21 15,-9 1 0-15,-10 4 11 16,-13-1 2-16,-10 1 2 15,-10-1 4-15,-5-1 38 0,-5 0 41 16,-3 2-26-16,0 1 40 16,-11 2-29-16,-4 9-31 15,-3 0-14-15,-6 7-23 16,-4 20-2-16,-3 5 0 16,4 6 0-16,5 4-7 15,8 0-1-15,11-1 1 16,3-4-8-16,8-6 4 15,12-8 4-15,6-11-5 16,2-10-34-16,3-4-8 16,1-22 2-16,-4-10-1 0,-8-15 51 15,-10-23 2-15,-10-30 0 16,-13-29 34-16,-11 8 1 16,3 26 11-1,4 39 16-15,11 34-19 0,2 9 32 16,-1 5-14-16,1 10-40 15,4 7-21-15,0 25-11 16,3 27 11-16,21 25-11 16,25 19 10-16,2-8-18 15,-2-22-93-15,18-15-73 16,-19-29-192-16,1-9-567 0</inkml:trace>
  <inkml:trace contextRef="#ctx0" brushRef="#br0" timeOffset="2980.3158">6963 4928 1774 0,'0'0'219'16,"0"0"-64"-16,0 0-72 15,-113 43 6-15,83-14-21 16,8 0-21-16,11 2-28 16,8-3-19-16,3-4-3 15,18-5 3-15,7-2 19 16,12-5-1-16,6 1 6 15,8-1-11-15,-2 2-5 16,1 0-7-16,-10 2 0 16,-5 1-1-16,-13 0-5 15,-4 0-4-15,-14 0-5 0,-4 2 13 16,-9-3 1-16,-21 1 16 16,-13-3-7-16,-12-2-9 15,-37-9-22-15,15-3-140 16,6 0-580-16</inkml:trace>
  <inkml:trace contextRef="#ctx0" brushRef="#br0" timeOffset="3732.3512">8152 4875 1684 0,'0'0'221'0,"0"0"-130"16,0 0-10-16,0 0-72 16,0 0-1-16,50 125 30 15,-14-64 12-15,6 4-22 16,1-12-13-16,4-2 6 15,-3-7-8-15,-8-11-13 16,-8-15-4-16,-8-12 2 16,-4-6 4-16,-4-17 13 15,0-16-5-15,-6-10-1 16,-6-10-8-16,0-3-1 0,0-2-38 16,-10 7-24-1,8 9-35-15,3 23-256 0,15 11-241 16,6 8-401-16</inkml:trace>
  <inkml:trace contextRef="#ctx0" brushRef="#br0" timeOffset="4039.785">8908 5000 1564 0,'0'0'271'15,"0"0"-85"-15,0 0 7 16,-82-17-84-16,58 26-36 15,3 19-13-15,2 5-21 0,7 6-11 16,6 1-19 0,6-2-8-16,1-4-1 0,17-6-6 15,6-6 6-15,1-9 0 16,1-9-31-16,-2-4-14 16,-1-7 22-16,-3-14 23 15,-6-9 2-15,-8-6 7 16,-6-6-9-16,-2-3 1 15,-16 0-1-15,-6 3-3 16,2 13-37-16,4 12-19 16,11 17-74-16,7 0-224 15,0 5-772-15</inkml:trace>
  <inkml:trace contextRef="#ctx0" brushRef="#br0" timeOffset="5136.0608">9369 4909 90 0,'0'0'1277'0,"0"0"-941"0,0 0 13 16,0 0-139-16,0 0-53 16,-90-46-77-16,52 64-32 15,-5 14-1-15,1 9-7 16,7 5-13-16,8 3-9 15,14-3-11-15,13-5-7 16,3-4-13-16,43-7 2 16,36-12-53-16,33-18-56 15,-1 0-43-15,-19-22-46 16,-34-2-126-16,-28-2-30 16,-5-9 91-16,-4-9 274 0,-4-4 132 15,-16 4 210 1,-4 8-16-16,0 10-40 0,-14 10-43 15,-5 10-101-15,-3 6-68 16,-4 0-40-16,-4 19-23 16,-1 8-1-16,4 9-5 15,5 8-5-15,10 0-12 16,8-1 3-16,4-5 2 16,13-9 1-16,15-9-21 15,8-11-46-15,6-9-34 16,0-4 3-16,-5-20 15 15,-9-6 42-15,-7-8 37 0,-9-5 10 16,-7 4 17 0,-5 5 65-16,0 9 14 0,0 8-2 15,0 8-18-15,-5 8-18 16,4 1-39-16,-1 10-19 16,2 14-6-16,0 6 5 15,0 6-8-15,15 0-3 16,6-4 11-16,7-8-7 15,4-9-42-15,4-11-29 16,1-4-15-16,-1-15-5 16,-4-18 26-16,-5-19 41 15,-13-24 32-15,-14-27 1 16,0-5 75-16,-13 20 7 16,-1 26-17-16,6 36 12 15,2 15-8-15,3 8-14 0,-1 3-38 16,3 9-18-1,1 22-15-15,0 15 14 0,5 8-7 16,7 8-16-16,0 4-20 16,-3-4-25-16,2-3-32 15,-7-11-29-15,2-13 52 16,1-19 26-16,1-16 52 16,1 0 140-16,7-21-43 15,2-4-26-15,3 1 2 16,1 4-29-16,1 8-24 15,4 7-13-15,1 5-7 16,2 10-9-16,1 14-5 16,-2 8 14-16,-7 2 2 0,-8 4 14 15,-9-4 18-15,-5-3-11 16,-15-3-10-16,-16-3 1 16,-16-6 3-16,-6-3-5 15,-8-7-1-15,1-6-10 16,11-3-1-16,15-3-26 15,32-33-60-15,2 3-211 16,18-4-907-16</inkml:trace>
  <inkml:trace contextRef="#ctx0" brushRef="#br0" timeOffset="5320.1424">10865 4900 2163 0,'0'0'289'0,"0"0"-170"16,0 0-86-16,0 0 32 16,0 0-17-16,0 0-39 15,0 0-9-15,110-16-36 16,-58 10-160-16,-7-2-395 0</inkml:trace>
  <inkml:trace contextRef="#ctx0" brushRef="#br0" timeOffset="5473.7857">10770 5058 2102 0,'0'0'239'0,"0"0"-117"0,0 0-49 16,0 0 37-16,122-21-54 16,-27 4-32-16,8 0-24 15,-24 3-97-15,-27 4-462 0</inkml:trace>
  <inkml:trace contextRef="#ctx0" brushRef="#br0" timeOffset="21419.4997">12315 4500 1388 0,'0'0'352'0,"0"0"-92"15,0 0-15-15,0 0-69 16,0 0-58-16,0 0-59 16,0 7-53-16,0 27 8 15,0 9 29-15,0 4-18 16,0 1-12-16,0 0-13 15,-2-1 8-15,2-5-8 16,0-3-6-16,0-3-43 16,0-11-179-16,0-9-239 15,3-12-452-15</inkml:trace>
  <inkml:trace contextRef="#ctx0" brushRef="#br0" timeOffset="22062.6019">12814 4268 1614 0,'0'0'337'0,"0"0"-195"15,0 0-74-15,0 0 22 16,0 0 27-16,-35 111-21 15,18-62-26-15,-2-2-25 16,1 1-27-16,-1-4-5 0,-4-4-3 16,2-5-4-16,-1-3-6 15,6-7 0-15,2-7 0 16,6-8 4-16,4-5-4 16,4-5 0-16,0 0 12 15,0 0-12-15,0 0-4 16,7-5 4-16,6 2 0 15,9 3-4-15,8 0 4 16,12 0 0-16,8 6 0 16,4 1 0-16,0-1-8 15,2-3 8-15,-7 0 6 16,-7-3-6-16,-9 0-1 16,-9-8-30-16,-9-4 5 15,-8-4 16-15,-7-4 8 16,0-2 2-16,-4-3 5 0,-8 4 8 15,0 3 20-15,0 4 21 16,2 8 13-16,4 6-11 16,1 0-14-16,1 16-31 15,-6 24-10-15,6 27 20 16,3 22 30-16,1 11 21 16,0-6-14-16,1-17-15 15,2-26-11-15,2-14 19 16,-2-7-30-16,0 3-5 15,0 3-7-15,0-2-7 16,0-8-1-16,0-8 0 0,-2-4-1 16,1-10 0-1,-2-1-87-15,-8-3-53 0,-10-7-77 16,-7-10-429-16</inkml:trace>
  <inkml:trace contextRef="#ctx0" brushRef="#br0" timeOffset="25722.4405">2244 6828 1744 0,'0'0'248'16,"0"0"-21"-16,0 0-22 15,0 0-109-15,0 0-63 16,0 0-14-16,-18 106-11 16,19-12 17-16,10 5-6 15,0-14-10-15,-3-23-1 0,-6-23-8 16,5-5 0-16,-4 0-15 16,-3 2-126-16,0-7-198 15,0-14-698-15</inkml:trace>
  <inkml:trace contextRef="#ctx0" brushRef="#br0" timeOffset="25966.7158">2159 6723 1515 0,'0'0'245'0,"0"0"-178"15,0 0-26-15,120-29 21 16,-70 29 14-16,0 8 9 15,-5 11-26-15,-10 7-6 16,-7 4-22-16,-13 5-3 0,-15-1 0 16,0 3 36-16,-23 1 10 15,-11-2-25-15,-2-4-28 16,-3-6-21-16,2-6-9 16,6-7-74-16,9-8-127 15,8-5-411-15</inkml:trace>
  <inkml:trace contextRef="#ctx0" brushRef="#br0" timeOffset="36122.1991">3119 6367 696 0,'0'0'1113'0,"0"0"-924"0,0 0-10 15,0 0-26-15,0 0-67 16,-117 133-46-16,55 5 60 16,1 17-15-16,16-1-15 15,26-23-16-15,19-21 2 16,8-20-29-16,18-23-19 16,9-26-7-16,22-7-2 15,40-15-14-15,41-19-95 16,17-19-54-16,-33-18-170 15,-35-7-1221-15</inkml:trace>
  <inkml:trace contextRef="#ctx0" brushRef="#br0" timeOffset="36518.8331">3785 6694 1724 0,'0'0'298'15,"0"0"-137"-15,-85-6 6 16,44 6-36-16,2 14-27 16,-1 8-34-16,6 8-27 15,6 4-16-15,8 5-21 16,8 2-6-16,10 0-11 16,2-2 2-16,14-5 8 15,7-5-6-15,7-12-72 16,1-11-49-16,-1-6 78 15,2-10 33-15,-6-17 17 0,-5-6 5 16,-4-9 2-16,-6 0 36 16,-2 3 30-16,-4 5-13 15,-1 9-2-15,-2 10-3 16,0 11-13-16,0 4-39 16,2 14-3-16,6 16-9 15,3 9 9-15,2 10-1 16,2 1-1-16,3 1 2 15,0-2-38-15,9-5-105 16,-2-11-192-16,-3-19-1105 0</inkml:trace>
  <inkml:trace contextRef="#ctx0" brushRef="#br0" timeOffset="36826.113">4089 6204 1835 0,'0'0'327'15,"0"0"-203"-15,0 0-61 16,0 0 101-16,0 116 22 16,0-30-27-16,4 28-28 15,6 11-16-15,1-1-7 16,0-7-19-16,-1-9-24 0,-4-3-24 15,-3-1-23-15,-3-19-18 16,1-21 0-16,-1-22 0 16,0-11 2-16,1 0 7 15,-1-3-9-15,2-2-75 16,0-22-141-16,1-4-57 16,-3-7-252-16</inkml:trace>
  <inkml:trace contextRef="#ctx0" brushRef="#br0" timeOffset="37479.9618">5050 6585 1487 0,'0'0'232'0,"0"0"-94"16,0 0 46-16,0 0-42 16,-114-48-55-16,68 75-53 15,-2 11-12-15,2 8-6 16,9-1-1-16,17-6 16 16,14-8-29-16,8-8-2 0,26-7 0 15,17-6 22-15,10-7 0 16,7-1-21-16,3-1 2 15,-5 3-3-15,-10 3-31 16,-14 3 7-16,-18 4 3 16,-15 3 10-16,-6 3 11 15,-27 2 39-15,-15 2-13 16,-10 2 11-16,-6-4-11 16,0-3-25-16,7-7-1 15,25-12-83-15,18-12-131 0,11-10-794 16</inkml:trace>
  <inkml:trace contextRef="#ctx0" brushRef="#br0" timeOffset="37667.6937">5300 6665 1817 0,'0'0'283'16,"0"0"-168"-16,0 0-21 15,0 92 34-15,1-39-42 16,4 3-34-16,0 3-19 15,5 2-17-15,-1-2-11 16,-3-5-5-16,-2-4-66 16,-4-18-190-16,0-13-276 15,0-17-387-15</inkml:trace>
  <inkml:trace contextRef="#ctx0" brushRef="#br0" timeOffset="37875.8708">5304 6578 1528 0,'0'0'222'15,"0"0"-92"-15,7-78 19 16,16 54-67-16,6 7-33 16,2 10-18-16,3 7-10 15,-1 0 8-15,-6 17 4 16,-9 12-16-16,-14 7-2 16,-4 8 34-16,-16 4 28 15,-11 0-46-15,-10-1-31 16,1-6-7-16,6-3-121 15,13-13-203-15,10-12-546 0</inkml:trace>
  <inkml:trace contextRef="#ctx0" brushRef="#br0" timeOffset="38611.448">5859 6547 1817 0,'0'0'303'0,"0"0"-6"15,0 0-120-15,0 0-74 16,-80-8-42-16,51 25-31 16,-1 6-3-16,1 10-3 15,3 4-6-15,7 4-10 16,7-1-8-16,12-1-8 16,0-5-4-16,18-9 11 0,10-8-65 15,11-12-61-15,3-5 4 16,-1-9 1-16,-3-17-22 15,-8-9 73-15,-11-5 55 16,-7-5 16-16,-8 3 81 16,-4 6 56-16,0 6 27 15,0 10-65-15,0 9-32 16,-3 6-2-16,0 5-21 16,2 3-28-16,-1 18-16 15,2 13 11-15,0 10-10 16,3 6 4-16,8-1-5 15,8-2-1-15,2-10-8 16,2-8-14-16,2-12-45 16,3-11-29-16,-4-6-27 15,0-16 53-15,-8-14 35 0,-2-9 20 16,-7-7 16-16,-4 0 12 16,-1 2 16-16,-2 8 25 15,0 9-7-15,0 13 10 16,0 8 5-16,0 6-29 15,0 3-32-15,0 17 5 16,7 11-5-16,8 7 0 16,5 1 0-16,5-4-1 15,6-6 0-15,2-9 0 16,0-12-12-16,-3-8-38 16,-3-4 7-16,-7-22 21 0,-9-9 17 15,-8-11 6-15,-3-18 19 16,-6 2 33-16,-12-3-3 15,-4 5 7-15,8 23 17 16,1 7 4-16,5 16-5 16,5 14-39-16,3 8-33 15,3 23-13-15,14 16 7 16,5 9 6-16,4 8-6 16,2 0 6-16,-3-4-100 15,-5-8-65-15,-7-7-114 16,-4-14-356-16,-8-15-851 0</inkml:trace>
  <inkml:trace contextRef="#ctx0" brushRef="#br0" timeOffset="38979.5085">6235 6554 1435 0,'0'0'85'0,"0"0"-85"15,0 0-5-15,130 0 5 16,-61 2 0-16,3-2-2 15,-12-2-101-15,0-11-29 16,-17-6 39-16,-13-3 93 16,-15 1 48-16,-14 3 174 15,-1 4 88-15,-10 4 5 16,-8 6-79-16,0 4-73 16,0 0-53-16,3 7-55 15,5 7-31-15,7 4-24 16,3 5-10-16,9 4 10 15,16 0 1-15,8 3 0 0,7 0 0 16,6-1 1-16,1 1-2 16,-3-3 2-16,-5 1-2 15,-12-6-1-15,-13-1-8 16,-14-4-24-16,-8-1-5 16,-28-3 12-16,-13-4-6 15,-30-9-71-15,10 0-135 16,9-11-741-16</inkml:trace>
  <inkml:trace contextRef="#ctx0" brushRef="#br0" timeOffset="39166.7206">6981 5995 2116 0,'0'0'186'0,"0"0"-131"15,85 145 5-15,-36-34 19 16,-13 19-27-16,-33 4-27 16,-37-4-25-16,-23-42-50 15,-15-21-526-15</inkml:trace>
  <inkml:trace contextRef="#ctx0" brushRef="#br0" timeOffset="39729.4351">3935 6402 1107 0,'0'0'294'15,"0"0"12"-15,0 0-24 16,0 0-44-16,0 0-32 0,0 0-39 16,0 0-36-16,-40-55-46 15,38 55-30-15,1 0-47 16,1 3-8-16,-2 14-9 16,2 8 9-16,-1 8 0 15,-11 20-95-15,4-8-111 16,-6-5-530-16</inkml:trace>
  <inkml:trace contextRef="#ctx0" brushRef="#br0" timeOffset="40063.0974">3273 6614 1215 0,'0'0'485'15,"0"0"-151"-15,0 0-61 16,0 0-43-16,0 0-51 15,0 0-57-15,0 0-43 16,-20-15-62-16,23 20-17 0,14 12-15 16,13 8 15-1,10 3 0-15,36 6-50 0,-6-9-232 16,0-13-1173-16</inkml:trace>
  <inkml:trace contextRef="#ctx0" brushRef="#br0" timeOffset="41216.4061">7880 6568 1597 0,'0'0'507'0,"0"0"-289"16,0 0-62-16,0 0-41 16,0 0-41-16,0 0-40 15,29 0-32-15,-7-7 10 0,9-1-12 16,7-2-59 0,12-7-140-16,-9 4-188 0,-10 0-650 0</inkml:trace>
  <inkml:trace contextRef="#ctx0" brushRef="#br0" timeOffset="41435.4026">7921 6707 1759 0,'0'0'383'0,"0"0"-156"15,0 0-62-15,0 0-17 16,0 0-54-16,82-8-50 15,-27-3-12-15,9 0-16 16,6-1-7-16,-12 5-9 0,2 1 0 16,-11 0-5-16,-6 1-107 15,3 0-117-15,-13 1-298 16,-7-2-686-16</inkml:trace>
  <inkml:trace contextRef="#ctx0" brushRef="#br0" timeOffset="42493.6336">10477 6310 1677 0,'0'0'294'16,"0"0"-59"-16,0 0-65 16,0 0-116-16,0 0-38 15,-74 86 8-15,51-33 4 16,1 1-1-16,1-1-3 16,4-8-16-16,6-8-8 15,3-13 7-15,5-12-7 0,1-12 0 16,1-7 0-16,1-26-3 15,0-27-26-15,0-25 29 16,0-26 0-16,0-6 9 16,0 25 3-16,6 30-2 15,-3 34 3-15,0 19 22 16,0 6-1-16,2 3-34 16,5 10-8-16,3 24 8 15,7 12 0-15,2 12 11 16,5 2-10-16,3 1 7 15,6-8-8-15,7-8 0 16,2-12-1-16,8-14-10 0,1-17-17 16,-6-2-39-16,-4-21 2 15,-12-10 13-15,-11-6 12 16,-15-4 26-16,-6 0 14 16,-8 1 1-16,-13 3 16 15,2 9 26-15,1 7 15 16,6 8 4-16,6 11-8 15,5 2-50-15,1 17-4 16,0 14 0-16,16 6-1 16,5 4-10-16,9-2 4 15,4-3-7-15,4-7 7 16,2-10-14-16,-4-7 12 16,-4-9-9-16,-3-3 5 0,-10-12 6 15,-5-10 7 1,-8-3 15-16,-4-3 45 0,-2 3 7 15,0 6 18-15,0 7 6 16,0 8-12-16,0 4-39 16,0 0-40-16,0 17-4 15,0 9 2-15,6 5 2 16,2 4-1-16,-2 0 2 16,-2-2-2-16,1-8-12 15,-3-8-77-15,-2-9-40 16,0-13-82-16,-9-17-20 15,-2-5-867-15</inkml:trace>
  <inkml:trace contextRef="#ctx0" brushRef="#br0" timeOffset="42620.4475">10980 5984 1416 0,'0'0'274'16,"0"0"-59"-16,0 0-158 15,0 0-49-15,0 0-8 16,0 0-48-16,116 73-205 15,-72-41-610-15</inkml:trace>
  <inkml:trace contextRef="#ctx0" brushRef="#br0" timeOffset="42861.2469">11543 6237 1776 0,'0'0'256'0,"0"0"-15"15,0 0-3-15,0 0-81 16,-91-5-84-16,62 25-30 16,-1 10 11-16,2 5-9 15,7 1-8-15,10 5-23 16,11-3-14-16,0 0 0 16,25-5 0-16,14-5 0 15,29-14-97-15,42-18-29 16,-15-17-115-16,-5-11-556 0</inkml:trace>
  <inkml:trace contextRef="#ctx0" brushRef="#br0" timeOffset="43065.6923">12067 5937 1998 0,'0'0'473'0,"0"0"-275"15,0 0-110-15,0 0-50 16,0 0-37-16,-4 94 56 15,16-43-2-15,1 8-25 16,5-1-12-16,-2-5-18 16,-4-3 0-16,-2-6-45 15,-6-9-92-15,-4-13-99 16,-6-11-246-16,-11-11-536 0</inkml:trace>
  <inkml:trace contextRef="#ctx0" brushRef="#br0" timeOffset="43359.1197">11885 6163 1096 0,'0'0'489'16,"0"0"-457"-16,97-26-25 15,-36 13-6-15,11 0 0 16,-2-2-1-16,-13 1-106 16,0-3-149-16,-11-7-110 15,-13-8-256-15,-12-4 621 16,-11-5 189-16,-10 0 399 15,0 0-97-15,-10 9-107 16,-1 10-72-16,1 14-20 16,3 8-130-16,3 14-102 0,1 22-39 15,3 24 7 1,3 22-3-16,15-2-7 0,4-5-10 16,4-11-7-1,-7-14-1-15,-18 22-16 0,-1-7-187 16,-8-18-531-16</inkml:trace>
  <inkml:trace contextRef="#ctx0" brushRef="#br0" timeOffset="44047.1338">10762 6001 633 0,'0'0'239'16,"0"0"33"-16,0 0-17 0,0 0-21 16,0 0-8-16,0 0-49 15,0 0-15-15,-9-45-5 16,9 42-38-16,0 0-20 16,0 3-23-16,0 0-18 15,0 0-29-15,0 9-29 16,7 15-2-16,11 10 2 15,0 11 7-15,5 6 5 16,-5 4-12-16,-2-2 0 16,-4 1 0-16,6 17-77 15,-6-14-228-15,-2-7-396 0</inkml:trace>
  <inkml:trace contextRef="#ctx0" brushRef="#br0" timeOffset="44475.4982">9005 7431 1796 0,'0'0'211'15,"0"0"-155"-15,0 0-28 16,128-2 39-16,63-21 29 16,67-16 14-16,67-17-23 15,47-10 0-15,17 0-1 16,44 4 2-16,28 4-28 15,10 7-10-15,-13 5-5 16,-36 6-14-16,-58 10-5 16,-72 7-5-16,-74 6-11 15,-79 6 17-15,-62 4-9 16,-46 2-6-16,-24 4-12 0,-7-2 1 16,-8 2-1-1,-80 1-111-15,0 0-191 0,-19 0-482 0</inkml:trace>
  <inkml:trace contextRef="#ctx0" brushRef="#br0" timeOffset="45968.0653">10387 7553 1639 0,'0'0'241'0,"0"0"-83"15,0 0-67-15,0 0-41 0,0 0-25 16,-49 99 22-16,30-53-8 16,1-3-15-16,2-3-14 15,4-10-9-15,4-5 5 16,3-12-6-16,3-9 2 16,2-4 10-16,0-17 47 15,0-19-6-15,10-23-29 16,2-21-13-16,3 1 8 15,-4 12 5-15,-1 18 13 16,0 20 0-16,-2 9-4 16,2 9-11-16,7 11-16 15,2 14-6-15,11 18 1 16,9 13 16-16,3 6-4 0,0 0-6 16,0-1 1-16,-6-10-7 15,-5-11 0-15,-7-10 0 16,-8-15 1-16,0-4 8 15,-4-19 29-15,0-15-5 16,-3-11-26-16,-5-9 8 16,-4-2-15-16,0 4 6 15,-7 6-6-15,-2 11-1 16,0 18-21-16,4 15-37 16,5 4-150-16,0 46-6 15,15-4 13-15,2 2-277 0</inkml:trace>
  <inkml:trace contextRef="#ctx0" brushRef="#br0" timeOffset="46187.6634">11077 7486 1774 0,'0'0'256'16,"0"0"-5"-16,0 0 9 15,0 0-80-15,0 0-82 16,0 0-45-16,0 0-52 15,-88 47 14-15,74-1 15 16,5 4-17-16,8 0-13 16,1-2 0-16,8-4-16 15,22-8-30-15,39-19-119 0,-4-8-168 16,-3-9-397-16</inkml:trace>
  <inkml:trace contextRef="#ctx0" brushRef="#br0" timeOffset="46384.2216">11452 7391 1905 0,'0'0'367'16,"0"0"-75"-16,0 0-183 15,0 0-72-15,0 0-14 16,0 87 17-16,0-41-6 16,5 3-10-16,3 2-13 15,-2-1-11-15,-1-2 0 16,-3-5 0-16,-1-9-84 0,-1-9-98 15,-7-13-111 1,-6-8-367-16</inkml:trace>
  <inkml:trace contextRef="#ctx0" brushRef="#br0" timeOffset="46529.4317">11159 7638 1594 0,'0'0'303'16,"0"0"-111"-16,0 0-128 15,98-32-42-15,-8 13-15 16,23-1-7-16,-16 3-146 16,-20 3-541-16</inkml:trace>
  <inkml:trace contextRef="#ctx0" brushRef="#br0" timeOffset="46803.4737">12081 7324 1646 0,'0'0'763'16,"0"0"-643"-16,0 0 75 16,0 0-33-16,0 0-50 15,0 0-81-15,0 0-22 16,-26 93 24-16,40-10 0 15,5 19-6-15,0 6-9 16,-2-19-6-16,-4-20-12 0,-4-22 0 16,-1-10-124-16,-1-3-132 15,1-9-287-15,-1-13-1047 0</inkml:trace>
  <inkml:trace contextRef="#ctx0" brushRef="#br0" timeOffset="47081.3941">12308 7306 1891 0,'0'0'235'16,"0"0"45"-16,0 0-141 15,0 0-92-15,0 0-27 16,69 88 53-16,-27-30-27 0,3 4-4 16,-3 1-8-1,-4-5-16-15,-8-10-17 0,-7-11 0 16,-8-17 5-16,-6-16-6 15,-6-7 16-15,-2-27-6 16,-1-24-10-16,-4-24-12 16,-12 2-3-16,0 6-17 15,4 15-32-15,8 22-24 16,4 9-31-16,9 18-117 16,16 6-363-16,3 9-114 0</inkml:trace>
  <inkml:trace contextRef="#ctx0" brushRef="#br0" timeOffset="47403.1352">12910 7390 1497 0,'0'0'568'16,"0"0"-342"-16,0 0 1 0,0 0-59 16,0 0-70-16,-87-32-62 15,73 60-36-15,0 11 9 16,3 7 4-16,4 5-4 15,7-1-3-15,0-8-5 16,12-10 0-16,5-12-1 16,3-12-22-16,3-8 5 15,-2-14 17-15,0-17 0 16,-7-8 0-16,-8-9 0 16,-6-4 11-16,0 4-11 15,-17 3 2-15,-3 11-2 16,-3 11 0-16,4 16-33 15,7 7-10-15,5 14-59 0,7 16-78 16,21 24-92-16,10-10-311 16,4-4-429-16</inkml:trace>
  <inkml:trace contextRef="#ctx0" brushRef="#br0" timeOffset="47614.0299">13199 7383 1527 0,'0'0'575'15,"0"0"-325"-15,0 0-20 16,0 0-66-16,0 0-58 0,0 0-71 16,0 0-27-1,-91 30-8-15,79 14-10 0,5 6 10 16,7 1-10-16,7-5 10 16,25-5-31-16,11-17-87 15,37-24-120-15,-9-1-36 16,-7-22-387-16</inkml:trace>
  <inkml:trace contextRef="#ctx0" brushRef="#br0" timeOffset="48319.4414">13502 7393 1347 0,'0'0'408'0,"0"0"65"15,0 0-258-15,0 0-16 16,0 0-47-16,0 0-61 16,0 0-49-16,-73-19-33 0,51 56-8 15,2 6-1 1,5 4-2-16,6-2 1 0,6-2-7 15,3-9-11 1,3-12-29-16,14-10-46 0,5-12-30 16,2-6 56-16,1-21 28 15,-3-10 13-15,0-7 20 16,-6-4 6 0,-6 3 1-16,-4 6 52 0,-3 8 23 15,-1 9-2-15,-2 11-11 16,0 9 3-16,0 2-43 15,0 9-21-15,-3 15-1 16,1 8 1-16,2 4 0 16,0 2-1-16,8-3 0 15,8-6-43-15,5-10-53 0,3-10-44 16,3-9-63-16,1-9 68 16,-5-19 69-16,0-12 42 15,-6-20 24-15,-4 1 40 16,-4-5 50-16,-1 4-10 15,-5 22-8-15,1 8 16 16,-1 21-39-16,0 11-49 16,1 29 0-16,6 14 0 15,3 9 6-15,0 5-6 16,4-1-1-16,-5-5-94 16,-4-5-75-16,-1-7-105 15,-6-16-265-15,2-17 540 16,-3-8 14-16,3-21 318 15,1-12-46-15,4-4-66 16,1 0-16-16,3 6-93 0,1 4-47 16,4 10-16-16,-1 8-15 15,2 8-27-15,6 1-6 16,3 10-6-16,-2 12 6 16,1 5-1-16,-6 2 0 15,-8 3 1-15,-7-3 0 16,-5-3 1-16,-9-1 13 15,-16-4 2-15,-11-4 4 16,-11-5-11-16,-9-3 3 16,-4-6-11-16,2-3-1 15,9 0-12-15,17 0-45 16,22-7-62-16,10-2-149 0,0 1-539 0</inkml:trace>
  <inkml:trace contextRef="#ctx0" brushRef="#br0" timeOffset="48566.6893">14306 7057 2228 0,'0'0'277'15,"0"0"27"-15,0 0-144 16,0 0-64-16,0 0-71 15,-12 126 16-15,30-20 44 0,1 15-34 16,-4-6-4-16,0-9-3 16,-9-16-26-16,-4-15-7 15,-2-18-11-15,-8 9-85 16,-10-20-152-16,-7-8-262 0</inkml:trace>
  <inkml:trace contextRef="#ctx0" brushRef="#br0" timeOffset="49164.4579">7464 9394 1930 0,'0'0'301'0,"0"0"-145"16,0 0-81-16,0 0-30 15,0 0 5-15,0 0-18 16,100-22-32-16,-39-1-104 16,-10 3-170-16,-11 1-614 0</inkml:trace>
  <inkml:trace contextRef="#ctx0" brushRef="#br0" timeOffset="49318.7016">7497 9573 2058 0,'0'0'265'0,"0"0"-198"16,0 0-65-16,0 0 32 0,0 0 13 15,158-22-26-15,-50-3-21 16,-11 2-200-16,-23 1-676 16</inkml:trace>
  <inkml:trace contextRef="#ctx0" brushRef="#br0" timeOffset="52517.859">4397 9622 2165 0,'0'0'236'16,"0"0"-164"-16,0 0-42 16,0 0-29-16,0 0 6 15,-71 128 19-15,47-51-1 0,2-4-15 16,2-8 1-16,4-16 4 16,2-3-6-16,0 0-8 15,3-17 0-15,8-15 1 16,0-14 5-16,0-29 36 15,3-38-4-15,0-38-31 16,0-15-7-16,3 15-1 16,9 28 1-16,-4 38 8 15,-3 19-1-15,1 7 20 16,1 9-1-16,6 4-26 16,9 17 0-16,10 20-1 15,12 13 6-15,7 7-5 16,6 1 5-16,-1-5 0 15,-4-9 1-15,-8-15-6 0,-4-13 5 16,-10-16-5-16,-10-9 10 16,-3-28 22-16,-6-26-11 15,-11-21 5-15,-8-28 4 16,-16 8-13-16,-4 22-4 16,11 28-7-16,6 33-5 15,3 9 5-15,4 12-7 16,4 7-72-16,0 27-51 15,16 19 26-15,30 32-65 16,-2-12-137-16,-3-10-407 0</inkml:trace>
  <inkml:trace contextRef="#ctx0" brushRef="#br0" timeOffset="52693.3006">4954 9743 1064 0,'0'0'1139'0,"0"0"-936"16,0 0-47-16,0 0-98 15,0 0-48-15,0 0 13 16,26 76 7-16,-12-39-10 16,-2 1-12-16,0-2-1 15,-8-6-7-15,-4-13-60 16,0-11-155-16,-4-6-258 0</inkml:trace>
  <inkml:trace contextRef="#ctx0" brushRef="#br0" timeOffset="52819.5786">4860 9431 1585 0,'0'0'252'0,"0"0"-99"0,0 0-89 15,0 0-64-15,0 0 0 16,134 65-101-16,-82-32-263 0</inkml:trace>
  <inkml:trace contextRef="#ctx0" brushRef="#br0" timeOffset="53086.1373">5542 9464 2141 0,'0'0'256'0,"0"0"-106"16,0 0-34-16,-93 92-23 15,72-47-19-15,9 3-8 16,8 2-26-16,4-6-11 15,4-2-4-15,14-10-1 16,9-8 0-16,6-10 28 16,13-10-7-16,3-4-21 15,12-4-9-15,2-15-15 16,-3-2-54-16,0-5-64 16,-4-11-81-16,-14 4-183 15,-17 3-971-15</inkml:trace>
  <inkml:trace contextRef="#ctx0" brushRef="#br0" timeOffset="54671.4354">9740 9414 1840 0,'0'0'230'16,"0"0"-168"-16,0 0-27 16,0 0-24-16,0 0-10 15,0 0 9-15,-43 89 3 16,31-53-1-16,-3-5 9 0,3-8 2 15,-1-6 0-15,2-9-22 16,2-8 12-16,2-4 48 16,3-25 3-16,4-27-46 15,0-28 23-15,11 4-19 16,6 8-4-16,4 20-6 16,-6 26-6-16,7 7-4 15,-1 11-2-15,0 8-20 16,4 22 7-16,-1 17 13 15,4 14 9-15,-2 5 1 16,-2 4-10-16,0-3 0 16,-2-8-1-16,15-7-118 15,-4-15-153-15,-3-16-469 0</inkml:trace>
  <inkml:trace contextRef="#ctx0" brushRef="#br0" timeOffset="54986.2751">10133 9143 1540 0,'0'0'237'16,"0"0"-42"-16,0 0 17 16,0 0-102-16,0 0-68 15,0 0 7-15,-61 114 1 16,61-61 8-16,0 0-30 16,17-5-11-16,7-3 6 15,6-12-23-15,1-14 1 16,4-13 26-16,-4-6-1 15,-3-18-7-15,-6-13-3 16,-6-9-7-16,-9-7-8 0,-7-5 7 16,-3-1-2-16,-19 1 1 15,-6 8-6-15,-2 11 5 16,-2 10-6-16,5 15 0 16,3 8-12-16,5 2-9 15,9 18-37-15,10 19-133 16,7-5-150-16,11-2-469 0</inkml:trace>
  <inkml:trace contextRef="#ctx0" brushRef="#br0" timeOffset="55132.4739">10556 9211 1527 0,'0'0'218'0,"0"0"-158"16,0 0-19-16,0 0-41 15,0 0-281-15,0 0-325 0</inkml:trace>
  <inkml:trace contextRef="#ctx0" brushRef="#br0" timeOffset="55617.4857">11203 8942 1780 0,'0'0'211'16,"0"0"-147"0,-96-32 45-16,61 23-26 0,9 5-30 15,7 2-12-15,5 2-20 16,8 0-15-16,2 0-6 16,4 0-10-16,0 0-30 15,0 0-11-15,7-2 11 16,6 0 35-16,2 2 5 15,3 0 6-15,-2 22-4 16,5 22-1-16,0 33 36 16,2 33 47-16,-1 15 5 15,-3 0-12-15,-5-16-13 16,-3-29-24-16,-3-22-16 0,-5-14-7 16,3-11-5-1,-2-2-6-15,1-3-5 0,-2-6 4 16,0-15-5-16,0-7 16 15,-3-21 18-15,0-17-19 16,0-10-3-16,0-12-12 16,-12-1 0-16,-6-2 0 15,-7 10 2-15,-5 10-1 16,-5 13 12-16,-1 10-13 16,3 12-2-16,7 7-16 15,11 1-25-15,15 0-82 16,35 1-193-16,14 1-410 15,6-2-583-15</inkml:trace>
  <inkml:trace contextRef="#ctx0" brushRef="#br0" timeOffset="55832.7946">11904 8620 2121 0,'0'0'263'0,"0"0"-25"16,0 0-67-16,0 0-78 16,0 0-72-16,0 0-21 15,0 0-6-15,6 58 5 16,14-12-13-16,25 27-84 16,-5-10-97-16,-2-9-322 0</inkml:trace>
  <inkml:trace contextRef="#ctx0" brushRef="#br0" timeOffset="56250.1259">12707 9135 1781 0,'0'0'229'0,"0"0"-113"15,0 0 67-15,-85-82-11 16,54 68-58-16,-2 11-29 16,-1 3-22-16,-4 10-35 15,1 19-6-15,0 9-5 0,9 9-16 16,11 6 5-16,12 3-6 16,5-1 0-16,20-9 0 15,17-8-9-15,9-18-41 16,3-13 21-16,-2-7 14 15,-6-21 5-15,-9-15 10 16,-13-6 0-16,-7-4 7 16,-7 0 2-16,-5 8 27 15,0 8 23-15,0 11-5 16,0 10-11-16,0 9-22 16,4 0-21-16,2 9-18 15,6 13 6-15,2 5 11 16,2 4-27-16,10 10-64 0,-6-9-70 15,-2-9-331-15</inkml:trace>
  <inkml:trace contextRef="#ctx0" brushRef="#br0" timeOffset="56452.2872">12877 8557 2051 0,'0'0'255'15,"0"0"-99"-15,0 0 22 16,0 0-78-16,0 0-71 16,0 0-29-16,0 0 6 0,11 100 3 15,6-47-9-15,1 2 0 16,5 11-21-16,-7-13-218 16,-4-15-755-16</inkml:trace>
  <inkml:trace contextRef="#ctx0" brushRef="#br0" timeOffset="57142.9186">14014 8808 1652 0,'0'0'235'16,"0"0"-65"-16,0 0-5 16,0 0-72-16,0 0-72 15,0 0-15-15,0 0 17 16,20 115-5-16,-12-66-10 15,-2-4-4-15,4 0-4 16,-3-10-186-16,0-15-364 0</inkml:trace>
  <inkml:trace contextRef="#ctx0" brushRef="#br0" timeOffset="57434.3872">14047 8483 1635 0,'0'0'206'16,"0"0"-121"-16,0 0 19 16,0 0-38-16,0 0-3 15,-66 99-12-15,66-66-19 16,10-6-14-16,13-8-18 16,2-9 6-16,3-10 22 15,-1 0-14-15,-3-17-2 16,-4-10-2-16,-9-4 2 15,-6-3-11-15,-5 3 8 16,-3 4-8-16,-10 9-1 0,-4 10 0 16,-1 8-47-16,-1 8-39 15,5 37-11-15,4-5-115 16,8-2-292-16</inkml:trace>
  <inkml:trace contextRef="#ctx0" brushRef="#br0" timeOffset="57779.3698">14500 8763 1505 0,'0'0'188'16,"0"0"-152"-16,0 0 23 0,7 111 28 15,5-71-10-15,0-1-20 16,0-2-22-16,-3-8-6 15,-4-6-14-15,-2-7 1 16,0-12-4-16,-2-4 79 16,1-14 119-16,1-15-122 15,5-12-42-15,1-5-13 16,8-2-15-16,1 4 1 16,4 12 0-16,2 11-1 15,0 14-10-15,1 7-8 16,2 12 2-16,1 17-1 15,1 8-1-15,-1 6 12 0,2 3-12 16,26 10-67 0,-7-13-122-16,1-9-447 0</inkml:trace>
  <inkml:trace contextRef="#ctx0" brushRef="#br0" timeOffset="58116.8869">16043 8584 1952 0,'0'0'236'0,"-86"2"-168"16,38 15 43-16,-1 4 23 0,13 4-40 16,13-1-42-16,13-1-34 15,10 0-17-15,7-3-1 16,22-5 8-16,15-4 23 15,11-2-13-15,8-1-8 16,-1 2-8-16,-4 3 5 16,-13 3-6-16,-15 3-1 15,-18 5 0-15,-12 2-15 16,-30 2-11-16,-31 6 26 16,-5-5 1-16,-7-3-1 15,6-7-5-15,24-9-48 16,16-10-126-16,18-10-171 15,9-12-871-15</inkml:trace>
  <inkml:trace contextRef="#ctx0" brushRef="#br0" timeOffset="58278.1933">16214 8635 1859 0,'0'0'281'16,"0"0"-137"-16,0 0-106 15,0 0 2-15,10 95 34 16,1-40-19-16,2 6-34 15,1 3-12-15,0 0-8 16,-6 25-1-16,-1-17-186 16,-7-16-475-16</inkml:trace>
  <inkml:trace contextRef="#ctx0" brushRef="#br0" timeOffset="58488.093">16252 8581 1855 0,'0'0'224'0,"0"0"-153"16,0 0-30-16,98-73 7 16,-60 73 17-16,1 3-5 15,-5 20-24-15,-10 10-14 16,-10 7-10-16,-14 7 6 16,-9 4 10-16,-23 1-1 15,-9-1-27-15,-3-1-108 16,11-13-232-16,14-14-755 0</inkml:trace>
  <inkml:trace contextRef="#ctx0" brushRef="#br0" timeOffset="59193.6589">16772 8571 1898 0,'0'0'273'15,"0"0"1"-15,0 0-111 16,0 0-39-16,-81-37-50 15,54 48-38-15,-4 15-16 16,-3 10 2-16,-1 9-6 16,9 4 2-16,9 1-16 15,10-2-2-15,7-8-14 16,14-10 13-16,21-9-65 16,11-16-29-16,3-5 31 15,2-18-24-15,-8-16-9 16,-10-10 54-16,-12-5 34 0,-6-2 9 15,-11 4 66 1,-4 8 43-16,0 10-6 0,0 10-46 16,0 8 14-16,-1 8 13 15,-1 3-57-15,2 6-27 16,0 16-6-16,0 9-2 16,8 5 2-16,8 1 5 15,7-1-5-15,4-5-8 16,5-9-29-16,0-7-32 15,-1-13-28-15,-5-2-10 16,-3-17 45-16,-8-9 41 16,-3-8 20-16,-6-2 7 15,-3-3 10-15,-2 6 32 0,1 6 4 16,-1 10 9 0,-1 7 36-16,0 8-18 0,0 2-49 15,3 12-24-15,1 16 0 16,6 7 1-16,2 7 1 15,5 0-2-15,3-1 0 16,5-9-1-16,2-8-9 16,0-13 9-16,-2-11-7 15,-1-6-10-15,-4-23 18 16,-4-12 0-16,-4-22 1 16,-6 0 0-16,-4-3 16 15,-2 2 28-15,0 22 32 16,0 6-2-16,0 16-2 15,0 17-10-15,0 6-63 0,0 24-12 16,5 17 12-16,7 7-1 16,5 9-8-16,4 0-17 15,1-1-77-15,3 1-64 16,-7-15-195-16,-4-18-512 0</inkml:trace>
  <inkml:trace contextRef="#ctx0" brushRef="#br0" timeOffset="59560.2156">17294 8511 1104 0,'0'0'549'0,"0"0"-549"16,86 7 0-16,2 3 0 0,22-4-13 16,-8-6-84-1,-24 0-43-15,-32-1-220 0,-26-11-48 16,-9-1 408-16,-9 2 145 15,-2-4 450-15,-13 3-208 16,-13 6-85-16,-3 3-87 16,3 3-55-16,2 0-56 15,7 14-55-15,7 8-35 16,9 2-14-16,1 8 0 16,16 1 1-16,12 5 0 15,6 2 12-15,5-1-1 16,0 1 6-16,-3-3-8 15,-11-3-2-15,-10-6-8 0,-15-4 0 16,-13-4 9-16,-23-3 24 16,-14-3-8-16,-5-8-25 15,-9-6-6-15,14-12-262 16,14-9-1169-16</inkml:trace>
  <inkml:trace contextRef="#ctx0" brushRef="#br0" timeOffset="60224.4818">18529 8593 1618 0,'0'0'392'16,"0"0"-128"-16,0 0-98 15,0 0-49-15,0 0-56 16,0 0-21-16,0 0-40 16,67 0-15-16,-36 0-144 15,-7 0-178-15,-13 0-522 0</inkml:trace>
  <inkml:trace contextRef="#ctx0" brushRef="#br0" timeOffset="60355.1979">18467 8799 1637 0,'0'0'270'16,"0"0"-141"-16,0 0 25 16,0 0 31-16,0 0-118 15,138-22-67-15,-84 6-216 16,-10-1-889-16</inkml:trace>
  <inkml:trace contextRef="#ctx0" brushRef="#br0" timeOffset="75365.5714">19843 8332 1318 0,'0'0'285'0,"0"0"-33"16,0-87-42-16,15 49-63 16,9-1-46-16,10 3-27 15,8 5-18-15,9 3-13 16,8 8-15-16,2 6-14 16,5 7 2-16,-5 7-7 15,-3 8-9-15,-12 15-1 16,-10 12-9-16,-13 8 10 15,-20 23 10-15,-3-4 33 16,-27 5 23-16,-18 2-17 16,-10-15-19-16,-12 7 1 15,-5-5-18-15,8-6 8 0,11-10-6 16,15-8-3-16,18-12-12 16,12-9-4-16,8-8 4 15,13-3 15-15,35 0 59 16,47-11 6-16,45-11-13 15,17-1-31-15,-6 1-12 16,-29 5-15-16,-40 7 6 16,-19 3-5-16,-19 2 8 0,-6 2-10 15,-4 0-1 1,-4 0-1-16,-5 0-1 0,-13 3-5 16,-9 0-1-16,-3 0-25 15,-3 0-94 1,-56 12-77-16,-1 3-46 0,-16 4-428 15</inkml:trace>
  <inkml:trace contextRef="#ctx0" brushRef="#br0" timeOffset="77204.8555">4257 11030 1543 0,'0'0'244'0,"0"0"-111"16,0 0 53-16,0 0-25 16,0 0-103-16,0 0-57 15,-15 43-1-15,12 11 13 0,-3 8 14 16,2 2-9-1,-2-2 5-15,-1-4-12 0,1-9-5 16,1-8-5-16,-1-17 5 16,6-10-6-16,-3-14 14 15,0-4 69-15,-6-25 16 16,2-14-70-16,-3-21 12 16,2 1-8-16,2-3-12 15,6 5-19-15,0 16 4 16,0 7-6-16,0 18-1 15,16 17-7-15,6 5-10 16,14 24 3-16,11 8 14 16,8 10 1-16,3 0 0 15,0 1 0-15,-6-7 0 16,-8-6 0-16,-10-11-1 0,-12-11 1 16,-8-10 0-16,-4 0 19 15,-4-20 21-15,-3-14-19 16,0-11 3-16,-3-20-24 15,0 2 6-15,-6-4-6 16,-7 3-6-16,4 19 6 16,0 7-19-16,2 20-15 15,6 18-44-15,1 7-108 16,0 26 6-16,33 31-10 16,0-6-213-16,1-5-464 0</inkml:trace>
  <inkml:trace contextRef="#ctx0" brushRef="#br0" timeOffset="77430.9645">5018 11080 1837 0,'0'0'283'0,"0"0"-151"16,0 0 71-16,0 0-85 15,-100 46-45-15,72-8-12 16,7 7 3-16,3-1-30 15,10-1-17-15,8-4-17 16,8-5-12-16,23-10 11 16,35-12 0-16,50-17-39 15,56-40-37-15,-17-2-236 0,-15-6-729 16</inkml:trace>
  <inkml:trace contextRef="#ctx0" brushRef="#br0" timeOffset="77855.1817">6699 10909 1883 0,'0'0'314'16,"0"0"-168"-16,0 0 6 15,0 0-10-15,0 0-49 16,0 0-59-16,0 0-32 16,122-26-2-16,-66 14-72 0,17-3-124 15,-18 5-303 1,-21 0-822-16</inkml:trace>
  <inkml:trace contextRef="#ctx0" brushRef="#br0" timeOffset="78029.5159">6682 11096 1637 0,'0'0'760'0,"0"0"-671"16,0 0-18-16,0 0 57 15,0 0-7-15,0 0-75 16,129-42-38-16,-25 17-8 15,-1 2-15-15,-19 6-42 0,-10 3-56 16,-32 4-141 0,-3 0-393-16</inkml:trace>
  <inkml:trace contextRef="#ctx0" brushRef="#br0" timeOffset="79329.8739">8613 10321 1676 0,'0'0'242'16,"0"0"-122"-16,0 0-45 15,0 0-50-15,0 0-8 16,-49 97 49-16,29-45-25 15,-2 0-14-15,4-6-20 16,0-8-5-16,6-15-1 16,3-9 11-16,5-14-11 15,4-5 33-15,0-34 62 16,0-29-66-16,20-23-12 16,3 6-1-16,6 15-6 0,-6 28-11 15,1 21 1-15,0 11 1 16,6 8 4-16,10 5-6 15,6 38 10-15,6 27 20 16,-4 3-11-16,-6-4-4 16,-8-8-9-16,-10-13-5 15,6 0-1-15,3 0 0 16,-1-14-76-16,16-25-157 16,-10-7-301-16,-6-9-174 0</inkml:trace>
  <inkml:trace contextRef="#ctx0" brushRef="#br0" timeOffset="79614.6719">9253 10248 1215 0,'0'0'296'0,"0"0"-13"16,0 0 11-16,0 0-81 15,0 0-95-15,0 0-58 16,0 0-23-16,-27 49 25 16,25 6-16-16,2 3-10 15,0-2-13-15,0-3-1 16,12-11-22-16,3-11-1 15,3-16-17-15,-1-13 14 16,0-4 4-16,2-25 20 16,0-14-6-16,-3-9-7 15,-7-9-7-15,-9-2-13 16,0 6-20-16,-12 6-18 0,-10 15 4 16,-5 15-8-16,-3 17-116 15,0 2-21-15,8 34-128 16,7-1-257-16,12-3-563 0</inkml:trace>
  <inkml:trace contextRef="#ctx0" brushRef="#br0" timeOffset="79737.0734">9460 10347 1137 0,'0'0'310'0,"0"0"5"16,0 0-24-16,0 0-129 16,0 0-76-16,0 0-73 15,0 0-13-15,91 11-106 16,-36 9-162-16,5-2-553 0</inkml:trace>
  <inkml:trace contextRef="#ctx0" brushRef="#br0" timeOffset="80210.123">10320 10120 1505 0,'0'0'506'0,"0"0"-461"16,-108-14-11-16,70 14 37 15,7 0-22-15,8 0-24 16,7 9-20-16,9 5-5 16,4-1-1-16,3-3-17 15,6-2-64-15,16-7-47 16,8-1 80-16,4-2 49 16,2-8 9-16,-1 0-3 15,-7 6-3-15,-4 4 28 0,-4 8 2 16,-5 20 8-16,0 27 24 15,-4 30 12-15,-5 27 15 16,-6 10 10-16,0-10-13 16,0-28-18-16,-3-29-14 15,0-15-9-15,1-8-19 16,2-3-17-16,0-3-11 16,0-7 0-16,0-15 6 15,6-4 1-15,6-21 22 16,0-15-20-16,-1-9-9 15,-4-6-1-15,-7-2-8 16,0 3 7-16,-15 9 0 16,-9 10 1-16,-7 12 0 0,-5 12 0 15,0 7 0-15,6 2-26 16,16 15-44-16,36 10-129 16,21-5-266-16,18-6-603 0</inkml:trace>
  <inkml:trace contextRef="#ctx0" brushRef="#br0" timeOffset="80733.2252">11509 10344 2031 0,'0'0'175'0,"0"0"-151"0,0 0 81 15,0 0 10-15,0 0-51 16,0 0-63-16,0 0-1 16,-10 47 1-16,22 9-1 15,1 1-1-15,3 0 1 16,4-8 0-16,4-10-2 16,3-14-10-16,-2-12-63 15,3-13-22-15,-5-6 68 16,-1-24 27-16,-3-11 2 15,-5-7 0-15,-1-2 9 16,-5 4 19-16,-2 10 12 16,-2 14 22-16,-1 11 9 15,-1 10-17-15,2 1-44 0,1 19-4 16,7 13-6 0,5 10 0-16,5 1-1 0,4-2 0 15,6-10 0-15,1-12-1 16,0-13 2-16,0-6 15 15,-3-19 6-15,-4-16 1 16,-5-12-7-16,-8-9 0 16,-10-6-7-16,-3 2 8 15,-9 9-16-15,-10 13 13 16,-4 16-13-16,1 16-28 0,4 6-14 16,6 25-30-1,12 11-70-15,19 33-43 16,16-10-294-16,2-8-92 0</inkml:trace>
  <inkml:trace contextRef="#ctx0" brushRef="#br0" timeOffset="81035.0798">12339 10397 329 0,'0'0'1244'0,"0"0"-934"16,0 0-52-16,0 0-56 15,0 0-46-15,0 0-64 16,0 0-56-16,-72 9-25 15,56 35-11-15,5 4-10 16,8-1 10-16,3-10-6 16,0-7 2-16,14-11 4 0,3-13 38 15,3-6-11 1,0-14 1-16,1-19-7 0,-2-11-7 16,-3-9-2-16,-9-7 14 15,-4 1 3-15,-3 3-7 16,0 9-14-16,0 15-7 15,-1 15-1-15,-1 14-7 16,2 3-120-16,11 38-126 16,8-1-4-16,2 0-384 0</inkml:trace>
  <inkml:trace contextRef="#ctx0" brushRef="#br0" timeOffset="81619.8613">12524 10386 796 0,'0'0'1188'0,"0"0"-1040"15,0 0-82-15,0 0-5 0,103-51-17 16,-65 52-8-16,0 18 14 16,-4 7-13-16,-11 4-4 15,-10-1-3-15,-12 1-2 16,-1-3-4-16,-18-5 22 16,-4-9-21-16,1-6-16 15,8-7-8-15,13-13-1 16,6-13-46-16,26-7-60 15,17-1-27-15,14 4-19 16,6 5-31-16,3 2-3 16,-1 6 93-16,-8-2 64 15,-11 2 29-15,-12 0 23 16,-15-3 95-16,-11 4 83 16,-9-1 14-16,-5 3-6 15,-7 1-63-15,-12 3-41 0,-5 8-32 16,-6 2-34-16,-4 5-38 15,-3 19-1-15,3 8-1 16,4 8 0-16,5 6-12 16,12 3 11-16,9-5-4 15,4-3 6-15,4-10 0 16,17-10 1-16,6-15 0 16,3-6 0-16,3-20 11 15,0-16-11-15,2-22 0 16,-3-25 5-16,-7-26 2 0,-11-14-8 15,-11 19 6-15,-3 27 1 16,0 33-6-16,-2 24-1 16,-3 6 20-16,1 11 38 15,-1 3-55-15,1 30-3 16,4 31 0-16,1 26-1 16,22 9 1-16,7-15-7 15,0-21-54-15,-3-24-87 16,32-9-101-16,-7-7-131 15,2-11-375-15</inkml:trace>
  <inkml:trace contextRef="#ctx0" brushRef="#br0" timeOffset="81880.6191">13714 10176 869 0,'0'0'696'0,"0"0"-337"16,0 0-28-16,0 0-52 16,0 0-116-16,0 0-97 0,0 0-48 15,-51-32-12-15,32 56-6 16,7 1-9-16,5 0 8 15,7-4-13-15,0-2 14 16,19 0 0-16,8-2 12 16,5-3 1-16,4 0-7 15,2 0-5-15,-5-2 8 16,-7 3-9-16,-10-1-1 16,-14 2-5-16,-7 2-3 15,-41 7 9-15,-37 6 8 16,-4-1 1-16,4-2-9 15,6-5-36-15,40-10-216 16,24-9-1911-16</inkml:trace>
  <inkml:trace contextRef="#ctx0" brushRef="#br0" timeOffset="82221.7538">15043 10376 1921 0,'0'0'297'0,"0"0"-208"16,0 0-63-16,16 71 40 15,-6-25-12-15,0 4-25 16,0 0-17-16,-4-5-8 16,-3-6-4-16,-3-6-148 15,0-13-212-15,-6-12-1309 0</inkml:trace>
  <inkml:trace contextRef="#ctx0" brushRef="#br0" timeOffset="82480.0143">15009 10007 1667 0,'0'0'218'16,"0"0"-56"-16,0 0-109 15,0 0-34-15,-21 99 2 16,34-61-21-16,15-6-6 15,8-9-21-15,3-15-46 16,0-8 57-16,-8-14 16 16,-5-20 7-16,-12-7-5 15,-11-6 12-15,-3 0 12 16,-3 8-11-16,-11 10-5 16,0 15-10-16,4 14-83 15,10 19-141-15,4 12-138 0,14 3-845 0</inkml:trace>
  <inkml:trace contextRef="#ctx0" brushRef="#br0" timeOffset="82791.5085">15493 10278 1620 0,'0'0'212'0,"0"0"-151"15,0 0-2-15,0 83 49 16,2-41-33-16,8 5-32 15,0-2-3-15,0-4-13 16,-6-5-20-16,-2-12-1 16,-2-11 6-16,0-13-3 0,0-20 122 15,10-38-49-15,20-29-27 16,7 4-39-16,0 16-14 16,-2 29 8-16,-8 23-2 15,4 7-8-15,6 8 9 16,9 0 0-16,1 16 6 15,0 16 6-15,-5 11-9 16,-6 5-3-16,-9 7-3 16,-11 13-6-16,-7-12-104 15,-9-15-627-15</inkml:trace>
  <inkml:trace contextRef="#ctx0" brushRef="#br0" timeOffset="83270.4834">17435 10037 1573 0,'0'0'203'16,"0"0"24"0,0 0-107-16,-102 1-70 0,57 29-22 15,-1 11-19-15,8 4 0 16,13 2-3-16,17-8-5 15,8-5 13-15,29-7 40 16,32-9 23-16,31-6-35 16,2-3-26-16,-6-2-4 15,-13 1-5-15,-29 1-7 16,-5 7-2-16,-8 1 0 16,-20 4 2-16,-13 1 0 15,-26 5 125-15,-33 6-22 16,-31 3-48-16,0-4-31 15,13-10-24-15,16-11-61 0,35-18-103 16,7-12-131-16,12-11-861 0</inkml:trace>
  <inkml:trace contextRef="#ctx0" brushRef="#br0" timeOffset="83440.9315">17777 10110 1602 0,'0'0'239'16,"0"0"-114"-16,0 0-45 15,21 85 47-15,-11-32-30 16,1 7-35-16,4 6-19 16,-6 2-26-16,-5-5-17 15,-4-6-46-15,-3-22-266 0,-12-15-197 16,-4-20-661-16</inkml:trace>
  <inkml:trace contextRef="#ctx0" brushRef="#br0" timeOffset="83618.5002">17744 9968 1305 0,'0'0'189'16,"0"0"-41"-16,113-79-43 16,-51 64 15-16,0 13 5 15,-2 4-18-15,-12 22-35 16,-13 14-28-16,-21 8-9 16,-14 8-2-16,-18 2 22 15,-19 1-9-15,-7-3-28 0,-9 6-18 16,11-15-166-1,15-15-508-15</inkml:trace>
  <inkml:trace contextRef="#ctx0" brushRef="#br0" timeOffset="84714.3399">18396 10004 1894 0,'0'0'278'0,"0"0"-18"16,0 0-92-16,0 0-34 15,0 0-37-15,-104-54-34 16,69 71-38-16,-5 13-13 16,-2 9-4-16,8 6-7 0,9 3-1 15,14-1-6 1,11-2-10-16,16-8 7 0,23-10-19 16,11-11-22-16,8-15 16 15,-2-1-15-15,-4-21-29 16,-11-11-8-16,-11-12 29 15,-11-5 50-15,-11-6 7 16,-8 2 0-16,0 9 44 16,0 12 20-16,-7 11-11 15,0 11 2-15,-1 10 16 16,1 0-32-16,1 20-27 16,-1 9-12-16,4 9 0 15,3 3 0-15,0 2-1 16,13-4-20-16,12-7 20 15,7-8-21-15,4-10-56 0,-2-14 1 16,-4 0 8-16,-6-22 31 16,-7-8 21-16,-8-4 17 15,-6 0 5-15,-3 0 3 16,0 4 23-16,0 7-1 16,0 8 14-16,0 8 13 15,0 5-11-15,0 2-32 16,0 9-14-16,0 13-1 15,0 7 1-15,5 5 0 16,4-3 0-16,7 1-1 16,3-6 1-16,3-9-11 15,6-9-22-15,2-8-22 0,0-3 0 16,-2-18 7 0,-3-6 5-16,-4-5 30 0,-6-4 13 15,-4 2 0-15,-4 0 27 16,-6 6 24-16,1 6-10 15,-2 8-6-15,0 9-14 16,0 5-8-16,0 11-13 16,0 19-2-16,0 8 2 15,3 8-1-15,9-1 1 16,6-5-7-16,2-4-35 16,2-14-42-16,4-11-21 15,3-11-34-15,-1-11 31 16,-2-21-12-16,-3-11 44 15,-6-24 76-15,-8-26 8 16,-9-35 50-16,0-12 27 0,-9 7-3 16,-1 35-11-16,5 45 71 15,2 30-54-15,-1 22 35 16,2 1-54-16,2 17-63 16,0 36-6-16,19 31-1 15,13 14 0-15,8 3 0 16,3-12-6-16,-10-24 7 15,-5-15 0-15,-9-20-23 16,1-12-61-16,-2-3 6 16,-2-10 21-16,1-5 33 15,-4-7 24-15,-1-18 14 16,-3-5 61-16,2-1 10 16,-1 5-21-16,0 6-22 0,4 7-22 15,2 12-20 1,6 1 0-16,7 14-2 0,4 12 2 15,-1 8 6-15,-2 4-6 16,-10 3 0-16,-8-1-1 16,-12-3 1-16,-3-6 1 15,-26-2 6-15,-11-7-6 16,-11-7-1-16,-8-11-26 16,-28-16-55-16,11-16-161 15,9-7-665-15</inkml:trace>
  <inkml:trace contextRef="#ctx0" brushRef="#br0" timeOffset="84864.4146">19104 9743 1965 0,'0'0'281'0,"114"-14"-148"0,-4-1-81 15,20 0-28-15,-1 1-14 16,-37 6-10-16,-33 1-287 0</inkml:trace>
  <inkml:trace contextRef="#ctx0" brushRef="#br0" timeOffset="85120.5704">20241 9900 1976 0,'0'0'332'0,"0"0"-84"16,0 0-144-16,0 0-38 15,0 0-38-15,0 0-28 16,0 0-52-16,106 2-159 15,-84-1-419-15</inkml:trace>
  <inkml:trace contextRef="#ctx0" brushRef="#br0" timeOffset="85268.3262">20201 10118 2022 0,'0'0'287'0,"0"0"-161"16,0 0-45-16,98-12-52 15,-37-1-29-15,29-6-23 16,-24 2-221-16,-10-2-858 0</inkml:trace>
  <inkml:trace contextRef="#ctx0" brushRef="#br0" timeOffset="97306.9407">21161 9561 942 0,'0'0'275'0,"0"0"0"15,0 0-24 1,0 0-23-16,0 0-18 0,0 0-3 16,-10-55-73-16,9 55-67 15,-1 0-36-15,0 17-21 16,1 10 5-16,1 10 14 15,0 5-1-15,0 3-7 16,0-1-15-16,0 0 4 16,5-5-10-16,5-2-7 15,2 1-93-15,-1-9-189 16,0-12-398-16</inkml:trace>
  <inkml:trace contextRef="#ctx0" brushRef="#br0" timeOffset="97567.1123">21530 9382 1743 0,'0'0'266'16,"0"0"15"-16,0 0-89 15,0 0-109-15,0 0-50 16,1 104 44-16,5-16 4 15,3 8-13-15,4-4-29 16,1-10-16-16,5-7-15 16,4 3-8-16,-1 1-9 15,-4-18-117-15,-9-15-375 0</inkml:trace>
  <inkml:trace contextRef="#ctx0" brushRef="#br0" timeOffset="99134.6629">2821 12874 1770 0,'0'0'246'0,"0"0"-95"16,0 0 17-16,0 0-108 15,0 0-46-15,-10 113 29 16,30-18 21-16,-2 7-18 16,0-15-22-16,-4-25-4 0,-1-20-13 15,-1-4-6-15,6 4-1 16,-2 3-10-16,6 4-160 15,-5-15-120-15,-7-14-362 16</inkml:trace>
  <inkml:trace contextRef="#ctx0" brushRef="#br0" timeOffset="99377.6241">2889 12884 1279 0,'0'0'249'15,"0"0"-175"-15,45-71 11 16,-10 45 16-16,6 10-9 16,3 5-29-16,-4 11-2 0,3 0-21 15,-12 17-12-15,-10 7-20 16,-13 5 25-16,-8 5-10 16,-15 2 45-16,-16 3-1 15,-11 5-23-15,-9-3-25 16,-5-2-19-16,-3-3-93 15,13-10-267-15,10-18-1062 0</inkml:trace>
  <inkml:trace contextRef="#ctx0" brushRef="#br0" timeOffset="101447.5787">4660 12227 945 0,'0'0'407'16,"0"0"-139"-16,0 0-46 16,-116 27-39-16,50 48-40 15,-11 54 22-15,-3 25-15 16,9 3-16-16,31-18-37 15,24-38-15-15,16-14-31 16,20-18-24-16,13-15-27 16,34-5-2-16,36-9 1 15,27-18-18-15,25-16-62 16,-6-23-80-16,-48-19-177 0,-25-1-567 16</inkml:trace>
  <inkml:trace contextRef="#ctx0" brushRef="#br0" timeOffset="101802.9471">5491 12567 1829 0,'0'0'285'16,"0"0"-38"-16,0 0-73 16,0 0-87-16,-94 3-34 15,68 18-13-15,2 9-16 16,2 5-14-16,3 5 2 0,10-1-4 15,3-2-8-15,6-5-14 16,0-8 7-16,4-8-13 16,7-8-77-16,7-8 13 15,-3 0 52-15,1-18 32 16,-1-12 12-16,0-6-6 16,-3-6 21-16,1 4 19 15,-2 9-13-15,-5 9 1 16,0 11-6-16,-1 9-4 15,1 0-24-15,5 10-8 16,2 9 8-16,1 5 0 16,2 2 1-16,1 0-1 15,-3 5-77-15,-3-8-192 16,-5-8-685-16</inkml:trace>
  <inkml:trace contextRef="#ctx0" brushRef="#br0" timeOffset="102001.7739">5716 12197 633 0,'0'0'1463'15,"0"0"-1206"-15,0 0-60 16,0 0-111-16,0 0-57 0,0 0 8 16,12 79-6-1,-3-40-17-15,-3 2-14 0,-6 3 0 16,0 11-109-16,-18-12-277 15,-1-9-1354-15</inkml:trace>
  <inkml:trace contextRef="#ctx0" brushRef="#br0" timeOffset="102204.8209">4811 12285 1774 0,'0'0'270'16,"0"0"-6"-16,0 0-119 16,0 0-106-16,0 0 1 15,79 54 15-15,-22-17-21 0,4 8-21 16,30 26-13-16,-17-9-67 16,-7-7-295-16</inkml:trace>
  <inkml:trace contextRef="#ctx0" brushRef="#br0" timeOffset="102697.9322">6724 11940 1542 0,'0'0'319'0,"0"0"-95"16,0 0 70-16,0 0-83 0,0 0-102 16,0 0-63-16,-83 182 60 15,56-43 30-15,0 16-31 16,8-5-5-16,4-9-14 15,7-3-31-15,2-7-28 16,3-11-9-16,3-15-17 16,0-26-1-16,0-20-6 15,0-21-3-15,0-11-85 16,6-10-122-16,3-5-120 16,-4-12-917-16</inkml:trace>
  <inkml:trace contextRef="#ctx0" brushRef="#br0" timeOffset="103330.0129">7363 12383 1347 0,'0'0'244'0,"0"0"-39"16,0 0 17-16,0 0-46 15,0 0-70-15,-99-27-52 16,62 56-26-16,-5 8 16 0,5 2-7 16,9 1 3-1,11-5-7-15,14-7-12 0,3-6-21 16,23-5 0-16,11-5 19 16,12-2 4-16,5-3-14 15,3 3 8-15,-5 2-17 16,-7 0-9-16,-13 5-7 15,-12 1-5-15,-14 2 19 16,-3 2 2-16,-17 3 15 16,-12-2 16-16,-7 0-11 15,-3-3-10-15,0-7-10 16,5-3-1-16,13-10-60 0,6-2-172 16,14-14-446-16</inkml:trace>
  <inkml:trace contextRef="#ctx0" brushRef="#br0" timeOffset="103530.8452">7700 12416 1914 0,'0'0'285'0,"0"0"-70"16,0 0-132-16,0 0-28 15,4 88 31-15,1-38-29 16,2 5-23-16,1 4-13 15,-2-1-10-15,0 2-4 0,-2-5-7 16,-4 2-57-16,0-14-202 16,0-15-448-16</inkml:trace>
  <inkml:trace contextRef="#ctx0" brushRef="#br0" timeOffset="103755.5531">7648 12329 667 0,'0'0'1114'16,"0"0"-947"-16,0 0-38 16,0 0-51-16,47-75-31 15,-14 75-13-15,5 1 0 16,0 17-3-16,-1 11 18 16,-7 4-27-16,-12 4-14 15,-9 3 0-15,-9 1-8 0,-3 1 0 16,-15-2-50-16,-18 5-85 15,5-10-90-15,0-10-347 0</inkml:trace>
  <inkml:trace contextRef="#ctx0" brushRef="#br0" timeOffset="105994.537">8395 12336 487 0,'0'0'931'0,"0"0"-705"16,0 0-7-16,0 0-31 0,0 0-40 15,-103-70-15 1,63 70-50-16,-2 16-28 0,-7 14-21 16,2 9-4-16,4 10 19 15,9 1-18-15,14 1-3 16,12-4-28-16,8-5-1 15,11-9-11-15,19-7-6 16,8-12 10-16,5-11 8 16,3-3 0-16,-4-19-7 15,1-10-22-15,-12-6 6 16,-8-5-1-16,-11-2 24 16,-11-1-8-16,-1 1 7 0,-10 1 0 15,-10 5-5-15,1 10-20 16,2 9-23-16,6 12-6 15,8 5-68-15,3 8-60 16,0 18 85-16,14 3 28 16,5 6 17-16,4-2 34 15,3-2 7-15,-4-7 2 16,1-7 10-16,-6-5 3 16,-7-6 67-16,6-3 9 15,-6-3-7-15,3 0 10 16,3-9-11-16,0-8-18 15,0-5-23-15,-2-4-7 16,-2-4-12-16,-5-1 5 16,-2 1 2-16,-4 5-5 15,-1 5 24-15,0 6 5 0,0 5 8 16,0 5 5-16,0 4 0 16,0 0-43-16,-3 7-12 15,-1 13 0-15,1 10-8 16,1 3 8-16,2 4-1 15,3-1 1-15,16-2-10 16,10-5 1-16,7-8 8 16,10-10-9-16,3-10 10 15,2-1-1-15,-8-14-9 16,-7-11-23-16,-11-8 5 16,-15-7 14-16,-5-9 14 0,-5-17 1 15,-15 3 20 1,-5 0 4-16,1 1 18 0,5 20 5 15,2 6 11 1,4 14 1-16,5 11 1 0,3 11-24 16,0 8-37-16,0 24 0 15,9 14 0-15,9 9 9 16,2 7-3-16,3 0 0 16,1-1-5-16,0-6-1 15,-5-4-6-15,1-9-37 16,-1-6-84-16,-5-14-152 15,-7-12-385-15</inkml:trace>
  <inkml:trace contextRef="#ctx0" brushRef="#br0" timeOffset="106376.9247">8720 12241 1200 0,'0'0'95'16,"0"0"-77"-16,0 0-12 15,128-6 3-15,-65-3-9 16,4-3 1-16,-3-5-1 16,-10 0-12-16,-14 0 4 15,-14 2 8-15,-15 5 76 16,-9 4 208-16,-2 6-43 16,-6 0-48-16,-10 5-80 15,-4 10-72-15,5 4 9 0,4 1 14 16,8 3-27-16,3 0-13 15,7-2-14-15,12 1 12 16,10 0 27-16,2-2-7 16,3 0-17-16,-2 1-8 15,-2-1-16-15,-9-2-1 16,-6-2-6-16,-12 1 6 16,-3 2 0-16,-16 0 18 15,-17-2-6-15,-9 0-12 16,-8-5-9-16,-13-9-62 15,13-3-124-15,11-5-394 0</inkml:trace>
  <inkml:trace contextRef="#ctx0" brushRef="#br0" timeOffset="106682.7274">9315 11755 2058 0,'0'0'252'15,"0"0"-142"-15,0 0-33 16,0 0-76-16,84 62 39 16,1 15 23-16,15 30-13 15,-3 13-20-15,-23 3-8 0,-33-11-1 16,-32-8-13-1,-9 0-8-15,-37-8 0 0,-9-13-1 16,-30-5 1 0,-8-15-1-16,7-16-9 0,1-6 1 15,11-18-60-15,21-12-100 16,5-11-472-16</inkml:trace>
  <inkml:trace contextRef="#ctx0" brushRef="#br0" timeOffset="107079.2825">10318 12403 2018 0,'0'0'318'0,"0"0"-129"0,0 0-112 16,0 0-76-16,0 0-1 15,0 0 6-15,119-6-6 16,-46-5-102-16,-14 3-151 16,-12-1-428-16</inkml:trace>
  <inkml:trace contextRef="#ctx0" brushRef="#br0" timeOffset="107265.1903">10416 12537 1892 0,'0'0'262'0,"0"0"-94"16,0 0-112-16,92-25-29 15,-36 10-3-15,9-1-5 16,1 2-13-16,-4 2-6 15,12-2-109-15,-16 2-240 16,-12-1-646-16</inkml:trace>
  <inkml:trace contextRef="#ctx0" brushRef="#br0" timeOffset="111011.4395">12122 11615 1190 0,'0'0'148'16,"0"0"0"-16,-1-96 3 0,5 57 11 15,13 2-20-15,5 8-38 16,5 8-33-16,3 11-36 16,3 10-5-16,4 5 1 15,0 22 19-15,-4 14-6 16,-9 10-20-16,-10 10-8 15,-14 3 3-15,-2 0-4 16,-28-6-1-16,-11-2 3 16,-9-6 4-16,-8-4 10 15,-8-2-5-15,-1-10-10 16,-1-6-7-16,6-9-8 16,11-13 0-16,11-6 8 15,12-15 26-15,13-11 3 16,10-6-31-16,5 1-6 0,3 6-1 15,16 10 0-15,6 11-3 16,5 4-2-16,7 16 5 16,5 14 18-16,0 7 7 15,1 2-4-15,-5 1-14 16,0-1 11-16,-2-6 3 16,2-4-20-16,0-5 10 15,-1-4-2-15,-1-7-8 16,5-4-1-16,1-9-27 15,22-8-153-15,-10-12-287 16,-7-8-1292-16</inkml:trace>
  <inkml:trace contextRef="#ctx0" brushRef="#br0" timeOffset="111527.7967">13222 11510 1016 0,'0'0'934'0,"0"0"-689"16,0 0-3-16,0 0-34 15,0 0-95-15,0 0-52 16,0 0-44-16,-14 55 26 0,18 17 38 16,4-4-30-16,0-8-14 15,-2-15-15-15,2 3-11 16,0 3-10-16,0-5-1 15,-4-7-12-15,-2-7-95 16,-2-7-89-16,-13-11-127 16,-6-13-359-16</inkml:trace>
  <inkml:trace contextRef="#ctx0" brushRef="#br0" timeOffset="111703.8883">12946 11794 1844 0,'0'0'324'16,"0"0"-151"-16,0 0-102 0,0 0-49 16,101 0 26-16,-13 0 4 15,27-7-42-15,9-2-10 16,-11-6-42-16,-37 3-300 16,-27-3-755-16</inkml:trace>
  <inkml:trace contextRef="#ctx0" brushRef="#br0" timeOffset="112083.211">13985 11337 1776 0,'0'0'275'15,"0"0"-21"-15,0 0-19 16,0 0-131-16,0 0-49 15,-46 105 75-15,30-11 9 0,4-1-44 16,6-14-14 0,6-23-27-16,0-6-16 0,7 23-20 15,7-1-18-15,5-2 0 16,0-7-27-16,7-3-152 16,-4-6-140-1,-11-13-1191-15</inkml:trace>
  <inkml:trace contextRef="#ctx0" brushRef="#br0" timeOffset="113396.098">11714 12690 1602 0,'0'0'296'0,"0"0"-228"15,0 0-68-15,82 0 19 16,34-6 66-16,84-18 30 15,65-13 14-15,50-10-32 16,27-6-13-16,-2 7-6 16,5 5-29-16,-11 5-1 15,-25 2-27-15,-37 5-8 16,-41 2-5-16,-41-1-7 16,-39 6 6-16,-49 3 10 15,-41 6-11-15,-29 3-5 16,-17 3-1-16,-3 2 0 15,-6-3 0-15,-6 3-7 0,-24-1-102 16,-14 3-384 0,-12-4-804-16</inkml:trace>
  <inkml:trace contextRef="#ctx0" brushRef="#br0" timeOffset="115025.3246">12245 12997 1460 0,'0'0'260'0,"0"0"-30"0,0 0 48 16,0 0-41-1,0 0-109-15,0 0-58 0,0 0-38 16,-42 36-5 0,37 7 26-16,3 7-9 0,0 0-17 15,2 0-12-15,0-3-15 16,0-6-8-16,12-3 2 15,0-7-102-15,7-14-129 16,-4-11-378-16,-3-6-920 0</inkml:trace>
  <inkml:trace contextRef="#ctx0" brushRef="#br0" timeOffset="115217.4125">12443 12886 1835 0,'0'0'345'0,"0"0"-114"15,0 0-152 1,0 0-59-16,25 75 64 0,-10-27-2 16,1 8-38-16,1 2-20 15,0 3-6-15,-1-4-11 16,5-1-7-16,3-6-7 16,19-5-101-16,-7-14-247 15,-2-16-593-15</inkml:trace>
  <inkml:trace contextRef="#ctx0" brushRef="#br0" timeOffset="115425.3073">13350 12876 2099 0,'0'0'359'0,"0"0"-167"0,0 0-137 15,0 0 14-15,15 88 22 16,-5-43-30-16,2 5-23 15,4 1-13-15,2 3-11 16,-1-3-8-16,-2 0-6 16,-3-6-27-16,-2-6-130 15,-3-10-137-15,-7-16-491 0</inkml:trace>
  <inkml:trace contextRef="#ctx0" brushRef="#br0" timeOffset="115613.1951">13269 13169 2218 0,'0'0'237'0,"0"0"-108"15,83-29-78-15,-15 14-6 16,26-4-4-16,-5 5-17 16,-6 1-2-16,-14 2-21 15,-22 0-2-15,10-20-90 16,-11 0-185-16,-19-5-596 0</inkml:trace>
  <inkml:trace contextRef="#ctx0" brushRef="#br0" timeOffset="117145.5565">13544 3817 971 0,'0'0'170'0,"0"0"-30"0,0 0-15 15,0 0-24-15,-81-76-32 16,51 56-14-16,-5 1 9 16,-8 2 19-16,-5 3-21 15,-20 2-26-15,-23 3-9 16,-26 9 11-16,-16 2-26 15,3 18 1-15,11 12 16 16,28-2 41-16,21 2-14 16,18 0-10-16,4 19-14 15,-4 26-10-15,3 32-2 16,8 22-6-16,23 4 9 16,17-2 27-16,1-2-7 15,13 4-3-15,14 6 0 16,7-6-19-16,10-9-3 15,12-15-18-15,2-30 17 0,27-7 1 16,11-16 19-16,15-14-4 16,22-5-8-16,2-27-2 15,8-12-23-15,5-22 2 16,2-24 5-16,-6-12 7 16,-7-15-13-16,-7-9 10 15,-13-20-10-15,-14-10 7 16,-13-15 0-16,-17-4 0 15,-17 5-2-15,-15 7 7 0,-16 10-4 16,-17 14-8 0,-8 11-1-16,-15 17 0 0,-14 13 0 15,-5 10 2-15,-24-9 11 16,-36-14-12-16,-45-5 7 16,-27 5-7-16,-11 27 4 15,3 24-5-15,15 16-7 16,15 1-8-16,29 14-14 15,36 5-15-15,16 17-44 16,25-5-129-16,5 0-337 0</inkml:trace>
  <inkml:trace contextRef="#ctx0" brushRef="#br0" timeOffset="118110.7116">14254 12964 1713 0,'0'0'360'0,"0"0"-139"15,0 0-22-15,0 0-54 0,0 0-66 16,0 0-46 0,-9-8-32-16,9 41 8 0,1 9 9 15,4 6 7-15,0 3-5 16,0 0-11-16,4-3-9 16,-1-3-1-16,2-5-81 15,8-7-119-15,0-11-353 16,0-16-833-16</inkml:trace>
  <inkml:trace contextRef="#ctx0" brushRef="#br0" timeOffset="118440.4358">14652 12799 1610 0,'0'0'718'15,"0"0"-512"-15,0 0-54 16,0 0-91-16,0 0-53 15,0 0 11-15,0 109 24 0,0-59-5 16,0 4-13-16,0 1-4 16,-6-1 1-16,2-1-13 15,0-6-3-15,3-8-6 16,-1-11-1-16,2-8 1 16,0-11-1-16,0-5-15 15,0-4-8-15,0 0 0 16,0-12-1-16,0-4-22 15,0-6 12-15,2 2 5 16,1-1 10-16,-1 4-12 0,1 3-7 16,-2 2-28-16,-1 4-34 15,0-2-49-15,0 3-125 16,0 4-348-16</inkml:trace>
  <inkml:trace contextRef="#ctx0" brushRef="#br0" timeOffset="119133.4539">14691 12789 901 0,'0'0'1024'0,"0"0"-817"16,0 0-22-16,0 0-92 15,0 0-63-15,0 0-29 16,0 0 20-16,0 86-9 16,0-39 10-16,0 2-4 15,-4 0 6-15,-6-2-2 0,0-2-3 16,-2-5-17-16,5-5-1 16,1-10-1-16,1-8 0 15,5-12-7-15,0-5 0 16,5 0 7-16,10-13-6 15,13-4 5-15,5 0-5 16,11-1 4-16,7 4-8 16,8 4 10-16,3 0-6 15,-2 5 5-15,-7 0 1 16,-11 1-42-16,-15-1-8 16,-11-2-10-16,-10-1 39 15,-6-4 13-15,0-5 6 16,-10-2 2-16,-5-3 21 0,0 3 22 15,0 4 10-15,6 4 19 16,3 5 17-16,3 6-21 16,2 0-32-16,1 20-19 15,0 13-8-15,0 13 34 16,7 10 18-16,5 5-22 16,1 0-11-16,0-4-5 15,3-4-11-15,-4-4-6 16,-1-7-6-16,1-7-22 15,11-11-98-15,-5-9-129 16,0-13-480-16</inkml:trace>
  <inkml:trace contextRef="#ctx0" brushRef="#br0" timeOffset="120498.0003">17123 12269 1935 0,'0'0'276'15,"0"0"-107"-15,0 0-27 16,0 0-60-16,0 0-36 16,0 0-34-16,0 0-10 15,119-9-2-15,-60 4-97 16,25-3-130-16,-17 5-258 15,-15-1-754-15</inkml:trace>
  <inkml:trace contextRef="#ctx0" brushRef="#br0" timeOffset="120662.2446">17286 12414 1857 0,'0'0'302'16,"0"0"-161"-16,0 0-20 15,0 0-81-15,0 0-11 16,81 0-29-16,55-21-26 16,-10 3-181-16,5-4-634 0</inkml:trace>
  <inkml:trace contextRef="#ctx0" brushRef="#br0" timeOffset="121137.7507">19662 12800 1928 0,'0'0'264'16,"0"0"-194"-16,0 0 1 15,95-21-9-15,38-3 49 16,79 0 10-16,43 0-36 16,19 5-21-16,-9 7-7 15,-37 2-9-15,-17 0-4 16,-21-1-15-16,-26-2 1 16,-22-1-30-16,-23 0 1 0,-35 3 0 15,-27 4 1 1,-26 2-2-16,-16 4-30 0,-6 1-72 15,-18 0-46-15,-15 0-130 16,-18 0-427-16</inkml:trace>
  <inkml:trace contextRef="#ctx0" brushRef="#br0" timeOffset="121425.5676">19722 13089 1996 0,'0'0'294'15,"124"-2"-236"-15,41-13-10 0,50-4 61 16,28 0 15-16,-3 5-35 16,-25 6-22-16,-12 0-17 15,-17 1-17-15,-21 0-8 16,-25 0 5-16,-36 0-20 15,-32 0-4-15,-28 2-4 16,-16 0 4-16,-3 0-5 16,-7 2-1-16,-18 2-30 15,-3 1-136-15,-30 0-613 0</inkml:trace>
  <inkml:trace contextRef="#ctx0" brushRef="#br0" timeOffset="152151.451">3626 14894 1724 0,'0'0'185'0,"0"0"-125"0,0 0-60 16,0 0-12-16,6 72 12 16,9-18 24-16,5 5 23 15,-2 3-22-15,0 1-15 16,-4-2-2-16,-2-3-7 15,0-3-1-15,-4-4-98 16,-2-16-221-16,-3-18-263 0</inkml:trace>
  <inkml:trace contextRef="#ctx0" brushRef="#br0" timeOffset="152351.1134">3614 14933 1179 0,'0'0'169'0,"-25"-84"-28"0,23 44 45 16,2 7-97-16,7 11-43 15,16 12-14-15,3 10 10 16,6 0 20-16,0 10-4 16,-7 12-17-16,-2 4-22 15,-4 8 3-15,-10 5-1 16,-9 2-11-16,0 5-1 16,-6 0 3-16,-13-5-12 15,-10 5-31-15,5-9-161 0,3-15-332 16</inkml:trace>
  <inkml:trace contextRef="#ctx0" brushRef="#br0" timeOffset="153395.8467">5209 14209 1401 0,'0'0'291'0,"0"0"-55"16,0 0-16-16,-124 34-55 16,61 53-52-16,-5 56-24 15,1 35 40-15,19 8-12 16,26-19-32-16,22-38-17 16,13-21-11-16,29-13-37 15,6-22-20-15,26-7-12 0,11-18 11 16,15-21-6-1,12-20-44-15,-9-22-53 0,-8-36-123 16,-26 1-95-16,-23 0-486 16</inkml:trace>
  <inkml:trace contextRef="#ctx0" brushRef="#br0" timeOffset="153748.1683">5728 14659 1765 0,'0'0'243'15,"0"0"-88"-15,0 0 36 16,0 0-63-16,0 0-51 0,-79 40-43 16,56 1-10-16,4 5 7 15,6 2-10-15,4 2-19 16,6-4 13-16,3-5-15 16,0-9-1-16,10-8-12 15,2-10-10-15,3-10-48 16,-3-4 17-16,-1-8 39 15,0-18 15-15,-2-8 12 16,-3-4-4-16,-2 1-7 16,0 10 9-16,3 6 17 15,1 11-11-15,1 9-15 16,7 1 0-16,4 4 0 16,3 12 7-16,4 3-1 15,0 0-6-15,-2 2 5 0,2-2-6 16,2-13-115-16,-5-3-276 15,-7-3-1477-15</inkml:trace>
  <inkml:trace contextRef="#ctx0" brushRef="#br0" timeOffset="153928.9637">5968 14301 2002 0,'0'0'249'16,"0"0"-111"-16,0 0-57 15,0 0-45-15,0 0-29 16,0 0 22-16,33 78-4 16,-14-41-10-16,-5 2-14 15,-11 13-1-15,-3-8-226 0,0-11-616 16</inkml:trace>
  <inkml:trace contextRef="#ctx0" brushRef="#br0" timeOffset="154116.7976">5018 14608 872 0,'0'0'1166'16,"0"0"-1041"-16,0 0-115 16,0 0-9-16,0 0 91 0,72 80-17 15,-4-45-33-15,44 3-42 16,-15-6-99-16,-4-11-456 0</inkml:trace>
  <inkml:trace contextRef="#ctx0" brushRef="#br0" timeOffset="154357.3352">6385 13977 2407 0,'0'0'271'0,"0"0"-234"16,23 74-19-16,11 12 21 0,14 32 49 15,7 20-3-15,-4 2-27 16,-8-3-26-16,-11-17-26 16,-4-6-6-16,-4-24-6 15,4-9-36-15,-10-31-168 16,-5-18-422-16</inkml:trace>
  <inkml:trace contextRef="#ctx0" brushRef="#br0" timeOffset="154860.8281">7279 14325 1805 0,'0'0'227'0,"0"0"-159"16,0 0-58-16,0 0 6 15,20 92 33-15,-14-50 10 16,-3 4-2-16,-3-3-28 0,0-2-7 16,0-5-3-16,-9-9-6 15,2-9-2-15,0-16 5 16,1-2 15-16,0-27 45 15,2-17-70-15,2-11 3 16,2 1 0-16,5 4-3 16,15 13-5-16,7 16 0 15,8 16-1-15,2 5 1 16,5 22 6-16,2 14 3 16,-3 6-9-16,-1 5 10 15,-3-1-11-15,4 14-76 16,-10-13-179-16,-6-14-627 0</inkml:trace>
  <inkml:trace contextRef="#ctx0" brushRef="#br0" timeOffset="155138.0741">7724 14279 1287 0,'0'0'638'15,"0"0"-557"-15,0 0-42 16,4 73 51-16,14-28 22 15,6 5-14-15,6-2-27 16,5-9-27-16,-2-8-24 0,-3-14 9 16,-3-12 1-1,-12-5-11-15,0-17 8 16,-12-13-9-16,-3-10-9 0,-10-10-8 16,-17-3 8-16,-6 3 0 15,-4 5-9-15,4 15-25 16,4 13-23-16,14 17-95 15,15 11-118-15,5 12-256 16,13-1-527-16</inkml:trace>
  <inkml:trace contextRef="#ctx0" brushRef="#br0" timeOffset="155480.5388">8052 14279 1868 0,'0'0'219'0,"0"0"-133"16,0 0-60-16,0 0 19 16,0 0 20-16,76 73 3 15,-48-42-27-15,-2 0-14 16,-7-1-11-16,-6-2-4 16,-3-5-10-16,-3-6 5 15,-5-9 1-15,-2-8 1 16,0-8 28-16,0-19 24 15,2-14-42-15,4-7-3 16,5-1-15-16,10 3 13 16,8 13-13-16,4 10 4 15,3 13-4-15,2 10 0 16,0 0-1-16,-2 18 2 16,0 11 2-16,0 3-2 0,-2 6-2 15,18 18-38-15,-9-12-188 16,-7-9-482-16</inkml:trace>
  <inkml:trace contextRef="#ctx0" brushRef="#br0" timeOffset="155767.8911">9081 14040 1984 0,'0'0'236'0,"0"0"-157"15,0 0-41-15,-43 90 54 16,43-52-19-16,1 3-22 0,16-2-11 16,5-5-11-1,1-5-5-15,2-5 3 0,5-5-5 16,-1-2-7-16,-2-2-12 16,-3-1-1-16,-6 2-2 15,-8 1 0-15,-8 2-2 16,-2 2-17-16,-16 1-11 15,-11 0-20-15,-24-10-55 16,5-5-151-16,6-7-688 0</inkml:trace>
  <inkml:trace contextRef="#ctx0" brushRef="#br0" timeOffset="155948.244">9234 13989 1783 0,'0'0'227'15,"0"0"-148"-15,0 0 10 16,96 84-11-16,-59-44-19 16,-1 6-10-16,-3 2-27 15,-6 3-1-15,-12 4-21 16,-15 15-40-16,0-14-280 16,-15-15-798-16</inkml:trace>
  <inkml:trace contextRef="#ctx0" brushRef="#br0" timeOffset="156158.8156">9300 13970 1631 0,'0'0'276'0,"0"0"-184"15,16-82 2-15,14 52-9 16,11 9-36-16,7 9 6 16,1 12-18-16,-6 2-2 15,-4 22-1-15,-18 11-6 16,-13 12-8-16,-8 7-7 15,-23 5 6-15,-15 3-9 16,-6-4-10-16,3 0-162 16,13-19-163-16,14-19-456 0</inkml:trace>
  <inkml:trace contextRef="#ctx0" brushRef="#br0" timeOffset="156879.2005">9943 13707 1987 0,'0'0'235'16,"0"0"-15"-16,0 0-97 15,0 0-49-15,0 0-38 16,-89 62-15-16,66-19-6 16,4 4 1-16,4 5-7 15,6-5 9-15,6-1-11 16,3-5-7-16,3-10-9 15,12-6 1-15,7-11-11 16,4-12-20-16,2-2 9 16,0-21 8-16,-2-11-20 15,-7-6 14-15,-7-4 16 16,-8 2 12-16,-4 7 1 0,0 7 63 16,0 12 13-16,0 6-16 15,0 8-9-15,0 0-35 16,0 5-17-16,0 13-12 15,0 8 12-15,1 3 0 16,6 5 0-16,4-5 0 16,2 0 0-16,3-5-9 15,2-7-31-15,1-10-45 16,-3-7-24-16,1 0 17 16,-6-14 24-16,-4-7 22 0,-1-4 31 15,-6-1 15-15,0 3 41 16,3 4 7-16,-3 5-2 15,0 5 15-15,3 6 0 16,-1 3-26-16,2 0-30 16,4 11-4-16,5 6-1 15,3 3 1-15,5 5 5 16,3-4-5-16,-1 0 0 16,2-6-1-16,2-6 1 15,-2-8-1-15,-1-1-1 16,-4-16-29-16,-4-12 2 15,-6-11 9-15,-8-18 18 16,-2-1 1-16,0-6 16 0,-11 6 27 16,2 18 18-1,1 8 26-15,3 17-14 0,3 14-40 16,2 1-33-16,0 21-9 16,9 10 8-16,8 8-9 15,5 4 10-15,3 3 0 16,-2-5-72-16,8 4-58 15,-8-12-143-15,-9-10-346 0</inkml:trace>
  <inkml:trace contextRef="#ctx0" brushRef="#br0" timeOffset="157215.4172">10273 13852 1635 0,'0'0'215'0,"0"0"-167"16,0 0-48-16,0 0 0 0,0 0 41 15,95 4-41-15,-44-4-23 16,3 0-49-16,-1-5-48 16,-2-7 36-16,-9 2 40 15,-9 1 34-15,-14 4 10 16,-11 3 52-16,-8 2 232 16,0 0-60-16,-8 0-98 15,-3 9-85-15,3 3-26 16,5 3-7-16,3 2-8 15,0 0-6-15,13 2 5 16,4 1 1-16,5-1 16 16,-1-2 6-16,-5 0-10 15,-6-3-5-15,-7 1-7 16,-3 2 0-16,-14-1-55 0,-18-3-16 16,-32-6-22-16,6-5-227 15,0-2-946-15</inkml:trace>
  <inkml:trace contextRef="#ctx0" brushRef="#br0" timeOffset="157444.0742">10582 13462 1549 0,'0'0'189'0,"98"7"-21"15,-34 14 2-15,5 11-68 0,-4 12-11 16,-2 19-15-16,-10 22-10 15,-14 17-18-15,-18 3-1 16,-21-10-8-16,-22-21-2 16,-12-21-19-16,-6-11-9 15,-2-3-9-15,-31 12-74 16,10-8-249-16,6-11-1518 0</inkml:trace>
  <inkml:trace contextRef="#ctx0" brushRef="#br0" timeOffset="157736.8106">11817 14265 1991 0,'0'0'282'0,"0"0"-196"16,0 0-62-16,0 0-11 15,117-26 0-15,-45 5-13 16,-11 4-51-16,-12 3-416 0</inkml:trace>
  <inkml:trace contextRef="#ctx0" brushRef="#br0" timeOffset="157893.0643">11960 14497 2284 0,'0'0'284'15,"0"0"-220"-15,86 0-41 16,-16-5 5-16,21-7-6 15,-4 4-8-15,18-5-14 16,-31 4-150-16,-25-4-662 0</inkml:trace>
  <inkml:trace contextRef="#ctx0" brushRef="#br0" timeOffset="158738.7127">13754 14046 1463 0,'0'0'340'16,"0"0"-47"-16,0 0-33 15,0 0-56-15,0 0-58 16,0 0-65-16,0 0-50 15,0 71 80-15,1-15-6 16,4 7-7-16,-2 2-15 16,3-4-17-16,-1-3-39 15,5-5-12-15,-3-4-4 16,2-8-11-16,1-6-1 16,0-8-19-16,-3-10-112 15,2-12-52-15,17-29-51 16,-1-15-110-16,2-11-864 0</inkml:trace>
  <inkml:trace contextRef="#ctx0" brushRef="#br0" timeOffset="158937.7477">14497 13891 134 0,'0'0'2114'0,"0"0"-1863"15,0 0-155-15,0 0-33 16,0 84 41-16,10-38 2 15,4 3-30-15,-1 1-32 16,-1 1-23-16,-1-4-5 16,-4-3-10-16,-2-5-6 0,-4-3-15 15,-1-7-135-15,-1-9-117 16,-11-12-515-16</inkml:trace>
  <inkml:trace contextRef="#ctx0" brushRef="#br0" timeOffset="159087.961">14296 14197 1833 0,'0'0'207'15,"116"-24"-157"-15,-7 5-33 16,15-1-16-16,-8 3-1 16,-22-4-53-16,-36 9-252 15,-18-2-915-15</inkml:trace>
  <inkml:trace contextRef="#ctx0" brushRef="#br0" timeOffset="159280.376">15216 13786 2032 0,'0'0'307'0,"0"0"-48"16,0 0-151-16,-27 82-6 16,24-29-7-16,3 4-33 15,4 7-32-15,16 3-8 16,-1 1-5-16,4 3-5 15,-7-3-6-15,-4 0-6 16,-6-5-75-16,-12 2-152 0,-12-14-127 16,-9-16-716-16</inkml:trace>
  <inkml:trace contextRef="#ctx0" brushRef="#br0" timeOffset="159528.6248">13250 15300 2365 0,'0'0'266'0,"0"0"-234"15,121 41 9-15,61-50 41 16,67-40 10-16,51-24 6 16,13-14 8-16,-18 5-31 15,-4 0-30-15,-18 3-19 16,-22 7-11-16,-44 13-11 0,-61 18-4 15,-62 20-85-15,-50 13-83 16,-49 8-41-16,-21 14-92 16,-17 5-196-16</inkml:trace>
  <inkml:trace contextRef="#ctx0" brushRef="#br0" timeOffset="159943.8283">14021 15454 2011 0,'0'0'264'0,"0"0"-193"0,0 0 99 16,-92 11-68-16,63 11-18 15,1 10-13-15,4 5-22 16,3 1-7-16,9 1-26 15,7-2-4-15,5-5-12 16,7-5 0-16,14-8-1 16,9-13-83-16,4-6 37 15,4-19 15-15,-3-16 10 16,-7-11 11-16,-8-3 10 16,-6 1 1-16,-6 9 33 15,-3 8 40-15,-2 12-8 16,-1 12-12-16,4 7-26 0,3 12-26 15,5 19 5 1,7 17 11-16,2 8-7 0,7 19-9 16,5 12-1-16,-6-7 0 15,-3-7 0-15,8-3-78 16,-10-25-136-16,1-15-439 0</inkml:trace>
  <inkml:trace contextRef="#ctx0" brushRef="#br0" timeOffset="160149.0533">14655 15369 1639 0,'0'0'906'16,"0"0"-799"-16,0 0-38 0,0 0-1 16,-9 109 38-16,23-59-52 15,3 1-16-15,1-1-25 16,-3-3-13-16,-3-8 0 15,-1-8-73-15,-11-14-120 16,0-10-305-16,-2-7-1145 0</inkml:trace>
  <inkml:trace contextRef="#ctx0" brushRef="#br0" timeOffset="160304.4053">14397 15623 2165 0,'0'0'296'15,"0"0"-198"-15,81-3-42 0,18-13-21 16,32-9 14-16,10-4-17 16,-26 2-16-16,-20 4-16 15,-45 6-101-15,-15 1-388 0</inkml:trace>
  <inkml:trace contextRef="#ctx0" brushRef="#br0" timeOffset="160508.75">15301 15219 2297 0,'0'0'276'0,"0"0"-179"16,0 0-53-16,-3 84 62 16,18-40-9-16,1 7-23 15,4 1-37-15,-3 0-20 0,-4 0-10 16,-4-2-7-16,-7 8-60 15,-2-13-123-15,0-14-383 0</inkml:trace>
  <inkml:trace contextRef="#ctx0" brushRef="#br0" timeOffset="160857.1746">15520 15154 2278 0,'0'0'266'15,"0"0"-180"-15,0 0-49 16,0 0-7-16,0 0 48 0,47 84 2 16,-18-43-26-1,4 2-29-15,-3-3-13 0,0-2-6 16,-5-9-5-16,-1-8 5 16,-2-10 1-16,-2-11-7 15,1-8-27-15,2-25 8 16,3-13 8-16,-5-8 11 15,-2 2 1-15,-7 7 5 16,-3 15 42-16,-5 16 54 16,-2 14-8-16,1 4-53 15,1 26-32-15,7 26 24 16,5 25 6-16,5 19-17 16,-1-5-5-16,-3-20-7 0,-5-25-10 15,3 1-94-15,-4-9-128 16,-5-8-359-16</inkml:trace>
  <inkml:trace contextRef="#ctx0" brushRef="#br0" timeOffset="161833.6561">15038 12500 525 0,'0'0'253'16,"0"0"-86"-16,0 0 53 15,0 0-27-15,0 0-17 16,-47-86-60-16,14 69-4 15,-11 3-31-15,-24 2-23 16,-36 7-11-16,-41 5 3 16,-13 14 1-16,9 18 5 15,38 3 12-15,46 0 17 16,18 20 25-16,17 31-39 16,11 17-34-16,16 21 0 15,16-3-13-15,34-14 3 16,20-1 10-16,23-7 9 0,17-7-20 15,15-17-10 1,16-17-3-16,9-21-12 0,8-20 20 16,6-17 27-16,-6-20-17 15,-13-24 3-15,-15-12-14 16,-20-11-1-16,-20-15-13 16,-26-15 8-16,-24-15-13 15,-25-19 7-15,-14-22 4 16,-37-8-6-16,-23 9-5 15,-19 20 7-15,-17 37 17 16,-14 29-16-16,-16 29-9 16,-12 23 1-16,-9 14 3 0,4 28-4 15,18 22-10 1,30 17-19-16,39 17-56 0,43 19-58 16,15-18-196-16,20-6-528 15</inkml:trace>
  <inkml:trace contextRef="#ctx0" brushRef="#br0" timeOffset="162502.5153">15675 14630 1395 0,'-105'32'192'16,"-16"28"-20"-16,10 23 56 15,3 20-32-15,15 17-32 16,20 7-25-16,27 1-20 16,27-2-28-16,19-2-21 15,32 1-12-15,26-10-16 16,21-11-2-16,21-15-11 16,18-24-14-16,16-20 9 15,2-22-14-15,-2-21-2 16,-9-16-7-16,-10-39 8 0,-4-23-1 15,-9-21-1 1,-6-23 2-16,-14-17 2 16,-9-17-10-16,-19-14 11 15,-25-14-11-15,-24 3-1 0,-17 15 0 16,-37 23 1-16,-25 41 32 16,-29 36 17-16,-24 32-4 15,-30 28-46-15,-28 13 0 16,-3 32-57-16,8 0-89 15,48-7-187-15,37-14-1154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03:43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9269 5366 398 0,'0'0'79'0,"0"0"-50"16,0 0 19-16,0 0 25 16,0 0-42-16,0-35-11 15,0 29 3-15,0 1-12 0,0 1-2 16,0-1-8-16,0 2-1 16,0 0 3-16,0 2-2 15,0 1 1-15,-3-1 22 16,0-2 5-16,-4 3-4 15,2-1 7-15,-1-2 54 16,-3 1 1-16,-1-1-3 16,-4 0-29-16,-3 3-5 15,-5-4-6-15,-3 1-5 16,-7 1 2-16,-3 2 14 16,-5 0 4-16,-1 0-4 15,-4 0-2-15,4 0-4 16,-4 1-11-16,1 7-18 15,-1-2-7-15,-1 4-2 16,1 0-11-16,-1 1 7 16,1 2-6-16,0 1 0 0,0 0 0 15,-1 2 1-15,1 1-2 16,-4 0 0-16,3 0-1 16,0 0 0-16,1 3 1 15,0 1-1-15,6-1 0 16,4-1 0-16,5 1-1 15,7 0 1-15,5-2-11 16,5 1 2-16,5 3 1 16,1 2 6-16,3 2-7 15,2 4-1-15,2 4 11 0,0 5 0 16,0 0-5-16,0 2 5 16,0 4 0-16,0-2 1 15,0-1 0-15,0-1 5 16,0-2-4-16,0-1 5 15,3 0 2-15,9-3-2 16,0 0 6-16,4-2-3 16,2-2 3-16,5-2-4 15,3 1 9-15,4-5-4 16,8-4 8-16,6 1 4 16,7-3 5-16,12-5 7 15,17 0-10-15,20-3-5 16,27-3-4-16,10 0 3 0,-2-3-1 15,-6-1 1 1,-14-1-6-16,0 0-4 0,4-1-12 16,-1 1 12-16,-3 0-12 15,-6-1 2-15,1-2 0 16,-3 0 4-16,1 0-5 16,1 0 0-16,-2-8 13 15,1 1-13-15,-2-2 0 16,-4 0 4-16,-3 0-5 15,-5-1 0-15,-5 1 1 16,-5-1 5-16,-2 1-4 16,1 0-1-16,5-4 14 15,0 1 7-15,1-3-7 16,0 0-2-16,-4-1 5 16,-12 4-5-16,-13 0-13 0,-11 1 8 15,-1 0 1-15,8 0 1 16,9-3-1-16,9-5-3 15,-5-1-5-15,-4-2 10 16,-5-6-3-16,-5-3-2 16,-7-2 2-16,-3-5 2 15,-10-2 3-15,-3-2 12 16,-8-3-10-16,-6 0 24 16,-5-3-13-16,-6 1 3 15,-3-1-12-15,-4 1-2 16,0 3 0-16,-7 4 10 15,-12 2-4-15,-5 1-8 0,-11 4 8 16,-6 2-4-16,-9 2 2 16,-8 1-19-16,-20-2 12 15,-22-1-5-15,-28 3-7 16,-7 2 0-16,2 7 8 16,5 5-7-16,12 6-1 15,-7 0 1-15,0 2 6 16,5 3-7-16,-3 3-1 15,5-2 1-15,1 2 1 16,5 0 0-16,8 0 0 16,4 0 5-16,5 0-4 15,7 0-2-15,2 0 0 16,12 0 0-16,14 0 1 0,11 0 0 16,2 2-1-16,-6 3 0 15,-7 2 1-15,-8 1-1 16,1 1 0-16,-1 1 0 15,-2 0 1-15,2 2-1 16,5 0-2-16,2-3 2 16,7 4-1-16,0-4-6 15,0 2 7-15,4-2 1 16,2-2 11-16,4-2-11 16,8-3-1-16,5-2 0 15,9 0 1-15,3 0 0 16,8 0 0-16,5 0 6 15,1 0 5-15,3 0 7 0,0 0-18 16,0 0 10 0,0 0-11-16,0 0-6 0,0 2-72 15,3 7-136-15,1-4-455 0</inkml:trace>
  <inkml:trace contextRef="#ctx0" brushRef="#br0" timeOffset="35285.2971">8516 3794 910 0,'0'0'495'16,"0"0"-295"-16,0 0 29 15,0 0-53-15,0 0-69 16,0 0-60-16,0 0-35 16,-39 49-4-16,33 8 0 15,2 5-2-15,2-1-4 16,2-5-2-16,0-5 0 16,3-1-80-16,6-14-273 15,-3-14-339-15</inkml:trace>
  <inkml:trace contextRef="#ctx0" brushRef="#br0" timeOffset="35502.8305">8478 3791 1169 0,'0'0'143'16,"0"0"-24"-16,14-71 35 16,5 52-65-16,6 6-48 15,3 10-16-15,4 3-13 16,-1 3-4-16,-5 14-8 15,-10 8-26-15,-11 2 26 16,-5 4 17-16,-5 5 8 16,-21 0-25-16,-10 1-3 0,-16 3-83 15,10-10-143-15,7-8-92 16</inkml:trace>
  <inkml:trace contextRef="#ctx0" brushRef="#br0" timeOffset="35745.5553">8984 3642 1377 0,'0'0'218'0,"0"0"-65"16,0 0-50-16,0 0 31 0,-110 108-26 15,75-53-22-15,5 0-27 16,8 3-24-16,6-3-8 15,9-3-9-15,7-7-18 16,14-8-7-16,19-7-128 16,45-16-158-16,-7-8-88 15,-1-6-653-15</inkml:trace>
  <inkml:trace contextRef="#ctx0" brushRef="#br0" timeOffset="36132.2611">9400 3828 1326 0,'0'0'271'0,"0"0"-89"16,0 0 24-16,0 0-75 15,-88-28-22-15,67 28-35 16,-1 8-24-16,-1 14-19 16,1 7-14-16,6 7-4 15,1 2-12-15,8-1-1 16,7-4-1-16,0-5-1 15,7-7-17-15,9-6-8 16,1-7-29-16,7-5-15 16,-2-3 2-16,-1-4 53 15,-2-15 16-15,-1-6 1 16,-4-6 6-16,-3-1 12 16,-3 0 24-16,-4 6 18 15,-1 9 7-15,-3 10 15 16,0 7-33-16,0 0-25 0,0 12-25 15,0 12 0-15,0 5 16 16,0 5 2-16,0-1-10 16,0-3-8-16,10-3 0 15,10-3-46-15,1-5-166 16,-1-10-384-16</inkml:trace>
  <inkml:trace contextRef="#ctx0" brushRef="#br0" timeOffset="36385.3405">9716 3468 1689 0,'0'0'273'0,"0"0"-44"15,0 0-47-15,0 0-106 16,0 0-48-16,0 0-7 15,-44 134 58-15,35-31-33 16,3 13-18-16,6-7-16 16,0-23-11-16,0-28-1 15,13-19-29-15,23-2-164 16,-2-7-378-16,1-13-1073 0</inkml:trace>
  <inkml:trace contextRef="#ctx0" brushRef="#br0" timeOffset="36656.7364">9976 3805 1472 0,'0'0'295'0,"0"0"-156"16,-80 61 2-16,57-27-68 16,11 1-14-16,12 0-9 15,3-4-28-15,22-4-14 16,8-5-8-16,7-5 0 15,-1-5-22-15,-1 1-12 16,-10-2 16-16,-7 0 8 16,-14 2-15-16,-7 1-18 15,-15 2 5-15,-22 2 38 0,-9 0 7 16,-8-2-6 0,-1-4-1-16,15-7-109 0,14-5-233 15</inkml:trace>
  <inkml:trace contextRef="#ctx0" brushRef="#br0" timeOffset="36842.4061">10264 3805 1467 0,'0'0'371'0,"0"0"-246"16,0 0-97-16,0 0 11 15,0 95 55-15,3-45-11 0,1 1-43 16,1 2-23-1,-1-5-17-15,-4 6-9 0,0-14-138 16,0-10-359-16</inkml:trace>
  <inkml:trace contextRef="#ctx0" brushRef="#br0" timeOffset="37082.9757">10252 3679 1320 0,'0'0'231'0,"0"0"-39"16,0 0-100-16,0 0-45 16,101-58 10-16,-68 58 2 15,-3 5-14-15,-5 15-15 0,-7 6-23 16,-12 7 9-16,-6 3 14 16,-15 3 29-16,-16 1 8 15,-9-2-35-15,-2-4-32 16,3-3-12-16,9-4-84 15,11-5-294-15,14-10-549 0</inkml:trace>
  <inkml:trace contextRef="#ctx0" brushRef="#br0" timeOffset="37775.5636">10710 3696 1505 0,'0'0'236'16,"0"0"29"-16,0 0-59 15,0 0-70-15,0 0-47 16,-93 3-33-16,67 23-28 0,4 11 2 16,0 6-9-16,3 4-20 15,11 0 11-15,5-4-12 16,3-6-10-16,4-10-8 16,17-8-13-16,6-13-24 15,6-6-29-15,3-6 33 16,-2-19 11-16,-1-8 21 15,-6-8 18-15,-6-2 1 16,-6 1 8-16,-5 6 30 16,-5 10 33-16,-5 9 3 15,0 10-11-15,0 6-5 0,0 1-30 16,-11 12-27 0,1 13 0-16,-1 12 2 0,1 5-2 15,7 5-1 1,3-3-1-16,0-5-11 0,19-9 0 15,7-8-10-15,4-10-14 16,4-11-29-16,-3-1-2 16,-2-14 31-16,-6-12 23 15,-6-8 13-15,-4-4 0 16,-4 2 0-16,-6 5 1 16,-2 8 11-16,-1 8 28 15,0 9 18-15,0 6-14 16,0 4-44-16,0 16 0 15,0 9 0-15,0 1 0 16,0 3-6-16,10-3-9 0,8-9-6 16,5-7 9-16,2-9 11 15,3-5-35-15,2-10 11 16,-5-15 16-16,-1-13 9 16,-7-11 2-16,-6-4 5 15,-3-3 5-15,-6 6 35 16,0 13 31-16,-2 12-8 15,0 16-8-15,0 9-32 16,0 8-30-16,0 21-10 16,5 10 10-16,5 9-1 15,3 4-8-15,4 1 8 16,-1-8-56-16,4-2-117 0,-7-15-46 16,-6-14-311-16</inkml:trace>
  <inkml:trace contextRef="#ctx0" brushRef="#br0" timeOffset="38136.3887">11084 3768 1390 0,'0'0'200'16,"0"0"-186"-16,0 0-13 16,0 0-1-16,0 0 41 15,117 13-41-15,-70-13-8 16,0 0-163-16,-7-7-87 15,-6-8-68-15,-10 2-160 16,-9 1 486-16,-6 2 107 16,-8 4 292-16,-1 4-7 0,0 2-29 15,-1 0-149-15,-6 0-108 16,0 5-59-16,6 8-12 16,1 3-18-16,0 5-17 15,9-1 2-15,12 5 11 16,7 1 0-16,5 2-1 15,1 1-10-15,-2-2 8 16,-10 0-9-16,-13-5-1 16,-9-4-28-16,-21-3 26 15,-37-6-25-15,-40-8-75 16,12-1-135-16,6 0-376 0</inkml:trace>
  <inkml:trace contextRef="#ctx0" brushRef="#br0" timeOffset="38324.9395">11625 3185 1650 0,'0'0'234'0,"0"0"-159"16,0 0-49-16,135 136 30 15,-65-24 29-15,-4 28-29 16,-22 21-40-16,-37-3-16 15,-7-44-134-15,-26-22-456 0</inkml:trace>
  <inkml:trace contextRef="#ctx0" brushRef="#br0" timeOffset="178117.9338">3256 10474 1091 0,'0'0'106'0,"0"0"-53"15,0 0-25-15,0 0-8 0,0 0 25 16,0 0 78-16,0-8-4 15,0 8-22-15,0 0-57 16,0 0-40-16,0 15-20 16,5 2-217-16,5-3-99 0</inkml:trace>
  <inkml:trace contextRef="#ctx0" brushRef="#br0" timeOffset="179365.5762">12278 10576 1169 0,'0'0'159'0,"0"0"-54"15,0 0 5-15,0 0-40 16,0 0-4-16,0 0-11 15,0-6-18-15,0 6-23 16,0 10-13-16,0 4-1 16,16 7-22-16,3-1-219 0,5-8-833 15</inkml:trace>
  <inkml:trace contextRef="#ctx0" brushRef="#br0" timeOffset="179958.4116">16789 10430 1491 0,'0'0'225'16,"0"0"-100"-16,0 0-50 15,0 0-2-15,0 0 11 16,0 0-33-16,0 0-36 15,-31 31-15-15,1-8-181 16,-14-2-602-16</inkml:trace>
  <inkml:trace contextRef="#ctx0" brushRef="#br0" timeOffset="187718.1837">48 10444 1154 0,'0'0'206'16,"0"0"-55"-1,0 0 45-15,0 0 50 0,0 0-79 16,0 0-68-16,-3-68-59 16,3 73-40-16,9 19-9 15,12 13 9-15,7 13 1 16,2 4 8-16,3 1-9 16,-2-4 1-16,-1-5 1 15,-5-9-1-15,-6-10-1 16,-2-6 0-16,-8-8-5 15,-5-9-23-15,-2-4 28 16,-2-7 9-16,0-19 4 16,-3-11-12-16,-7-11 28 15,-1-8-9-15,-2-5 1 16,7 3-9-16,1 8 1 0,5 12-4 16,0 16-9-16,5 11-1 15,11 11-8-15,9 0 1 16,7 17 8-16,2 3-1 15,3 4 1-15,-4-4-1 16,-6-4 0-16,-6-6 1 16,-6-5 1-16,-9-5 0 15,0-5 9-15,0-16 30 16,-5-12-12-16,-1-8-11 16,0-7-16-16,0-5 12 15,-7 2-13-15,-5-2 0 0,0 9 0 16,0 7-7-16,3 14-42 15,3 16-49-15,-1 24-221 16,4 16-203-16,3 6-63 16</inkml:trace>
  <inkml:trace contextRef="#ctx0" brushRef="#br0" timeOffset="187978.6672">764 10239 1817 0,'0'0'244'0,"0"0"-123"16,0 0-29-16,0 0-52 16,0 0-27-16,0 0 9 15,15 87 3-15,-6-49-7 16,4 3-10-16,-4-2-7 15,0 3-1-15,0-3-25 16,-6-1-149-16,0-9-332 16,-3-15-744-16</inkml:trace>
  <inkml:trace contextRef="#ctx0" brushRef="#br0" timeOffset="188333.6078">706 10082 1416 0,'0'0'170'0,"0"0"-122"16,0 0 50-16,0 0 23 16,4-85-58-16,17 73-35 15,1 7-12-15,4 5-16 16,-2 0-1-16,-3 12-9 16,-2 12 10-16,-4 3 0 15,-9 6 1-15,0 0 6 16,-6-2-7-16,0-5 0 15,0-6-13-15,0-5 7 16,0-9 6-16,0-3 9 16,0-3 13-16,6 0 7 15,9 2-17-15,4 2-3 16,7 2 14-16,-1 5-6 16,3 4 8-16,-4 2 2 0,-6 0-1 15,-6 3-5-15,-11 3-6 16,-1 4-3-16,-31 7 39 15,-52 24-51-15,2-5-47 16,-6-7-591-16</inkml:trace>
  <inkml:trace contextRef="#ctx0" brushRef="#br0" timeOffset="189095.3701">54 10457 793 0,'0'0'286'0,"0"0"-52"16,0 0-29-16,0 0-11 0,0 0-22 15,0 0-65 1,0 0-59-16,0-15-48 0,0 28-25 16,6 8 25-16,7 8 14 15,-2 5 1-15,5 2-2 16,-5-2-1-16,2-3-6 15,-7-3-6-15,3-6 7 16,-7-4-7-16,5-5 1 16,-5-6-1-16,2-5 0 15,-4-2 0-15,0-3 7 16,0-17 11-16,0-8-17 16,-4-8 0-16,2-5 7 15,1 0 1-15,1-1 14 16,0 7-5-16,8 6 7 15,4 6-7-15,2 6-1 0,5 7 7 16,2 5-11-16,-1 5-2 16,5 0-4-16,6 11 0 15,-1 8-7-15,6 3 1 16,1 0 0-16,-1 2 10 16,0-3-10-16,-6-1-2 15,-4-8 2-15,-9-2 0 16,-4-8 6-16,-5-2 1 15,-4-2 12-15,-2-16 37 16,2-8-13-16,-1-10-11 16,-3-6 1-16,0-8-9 15,0-4-1-15,-9 0-9 16,0 2 0-16,0 5-15 16,-1 11 11-16,2 8-2 15,1 9-9-15,1 7 1 0,0 7-1 16,3 5 0-16,-3 0-24 15,2 2-138-15,-4 23-52 16,-1-2-326-16,3 1-899 0</inkml:trace>
  <inkml:trace contextRef="#ctx0" brushRef="#br0" timeOffset="189517.0262">1429 10302 1380 0,'0'0'295'0,"0"0"-51"15,0 0-72-15,0 0-87 16,0 0-35-16,0 0-26 16,0 0-23-16,26-25-1 15,-7 19-51-15,5 0-119 16,-8 4-307-16,-4-1-460 0</inkml:trace>
  <inkml:trace contextRef="#ctx0" brushRef="#br0" timeOffset="189664.3025">1460 10440 1455 0,'0'0'369'0,"0"0"-189"0,0 0-30 16,0 0-72-16,91-44-62 16,5 1-16-16,-7 4-117 15,-9 5-484-15</inkml:trace>
  <inkml:trace contextRef="#ctx0" brushRef="#br0" timeOffset="194108.8449">1305 11875 971 0,'0'0'135'0,"0"0"-69"16,0 0 36-16,0 0-30 16,0 0-8-16,0 0-31 15,0 0-24-15,44-15-9 16,-21 15 0-16,10 0 15 16,6 3 20-16,7 10 18 15,4 0-3-15,3 2-9 16,1-1 17-16,1-2-3 15,-1 0-18-15,1-2-17 16,2-2-9-16,2-1 18 16,6 2-3-16,3-1-10 15,7 2 2-15,-2 1-2 16,3 1 2-16,-3-1-7 0,0-2 0 16,-3-1-10-1,0-5 0-15,0 0 1 0,3-3 12 16,1 0-12-16,-3 0 5 15,2-5 11-15,-4 0-7 16,4-1-10-16,-6 0 0 16,2 2 6-16,-5 1-5 15,6-1 8-15,-6 0-9 16,-1-2 8-16,-2-1-8 16,0-3 10-16,-3 0-3 15,3-1 3-15,-1 0-1 16,-2-1 5-16,-2 0-6 15,2-1 4-15,-3 2-3 16,-3-2 3-16,-2-1 1 16,-4 2-14-16,-1-5 0 0,-4 1 6 15,-2-1-5-15,-3-4 6 16,-2 0-1-16,-2-4 12 16,-4 0-3-16,-3-3-3 15,-3 2 7-15,-4-3-3 16,-6 0 2-16,-3 3 0 15,-4 2 4-15,-5-1 16 16,0 3 2-16,-5 1-13 16,-9-1 1-16,-6 0-1 15,-7 1-5-15,2 1-13 16,-5 2 14-16,-4 0-10 16,4 3 3-16,-3-2-5 0,-2 2-5 15,-5 2-5-15,0 1 1 16,-5 2-1-16,-4 2 0 15,-2 1 6-15,-3 2-7 16,-4 4-1-16,-3 0 1 16,0 1 0-16,-4 0-7 15,0 0 7-15,-3 0 6 16,-1 5-6-16,0 0-1 16,-1-1 1-16,-1 3 9 15,-1-2-8-15,6 2-1 16,-1 0 0-16,-3 2 0 15,-9-1-1-15,8 1 1 16,-4 0 0-16,-1-4 0 16,10-1-7-16,-4 1 5 15,3-5 1-15,6 0-1 0,6 0 2 16,1 0-1-16,5-5 1 16,1-3 9-16,-3-1-9 15,-2 2 0-15,-3-1 0 16,-2 2 1-16,0 3 0 15,-2 0-1-15,2 3-1 16,-3 0-11-16,3 0 10 16,-2 0 1-16,-1 0 0 15,3 0-11-15,1 0 11 16,4 0 1-16,4 0-1 16,4 0 1-16,4 0-1 0,2 0 0 15,1 0 0-15,7 0 1 16,1 0 6-16,0 0-5 15,3 4-1-15,-3 4-5 16,-7 0 4-16,-2 4 0 16,-1 5 0-1,-5-1 1-15,5 0 0 0,7 1-4 16,0 1 3-16,8 2 1 16,-2 1 0-16,4 1 0 15,4 1 0-15,7 0-1 16,5 4-8-16,2 1 2 15,5 3 0-15,0 2-5 0,6-2-9 16,12 1 5-16,3-3 1 16,6-6 0-16,4-3 15 15,4-2 1-15,3-5 7 16,4-2 10-16,4-4 25 16,4-3-3-16,1-1-12 15,-1-3-3-15,-5 0-7 16,-3 0-6-16,-4 0-4 15,-4 0-1-15,-2 0 4 16,-4 0-10-16,-3-3 9 16,-2-3 1-16,-1 3-5 15,-1-4 3-15,-3 2-2 16,0 0 1-16,-4 1-7 16,-3 1-1-16,-3 1-1 15,-4 2 1-15,1 0-1 0,-4 0-8 16,1 0 7-16,-2 0-13 15,4 0-17-15,-1 2-62 16,0 6-36-16,0 8-112 16,-1-1-402-16,-2-4-694 0</inkml:trace>
  <inkml:trace contextRef="#ctx0" brushRef="#br0" timeOffset="195576.6669">4593 11450 1227 0,'0'0'254'0,"0"0"-144"16,0 0-24-16,0 0-29 16,0 0-7-16,0 0-8 15,0 0-17-15,51-2-25 16,-16-1 0-16,15 2-89 15,-7 1-153-15,-12 0-292 0</inkml:trace>
  <inkml:trace contextRef="#ctx0" brushRef="#br0" timeOffset="195724.4348">4678 11699 1237 0,'0'0'207'0,"0"0"-157"0,0 0-41 16,0 0 36-16,0 0-21 15,0 0 61-15,97-26-85 16,-38-8-63-16,-9 4-229 16,-10 1-623-16</inkml:trace>
  <inkml:trace contextRef="#ctx0" brushRef="#br0" timeOffset="195943.4397">4823 11447 1194 0,'0'0'579'0,"0"0"-502"15,0 0-75-15,0 0-1 16,0 0-1-16,0 0 72 16,95 46-7-16,-61-16-19 15,-4 2-22-15,-7 3-4 16,-8 4-6-16,-8-1-1 16,-7 3-4-16,-5-2 17 15,-14-1 5-15,-2-4-31 16,5-3-6-16,4-9-97 15,8-11-417-15</inkml:trace>
  <inkml:trace contextRef="#ctx0" brushRef="#br0" timeOffset="196163.5575">5446 11564 1508 0,'0'0'588'15,"0"0"-527"-15,0 0-46 16,0 0-1-16,-31 93 15 16,28-60 23-16,3 6-3 15,0-3-20-15,0 1-21 16,9-1-8-16,-3-5 0 16,-2 5-63-16,-2-8-120 15,-2-14-409-15</inkml:trace>
  <inkml:trace contextRef="#ctx0" brushRef="#br0" timeOffset="196354.1946">5267 11507 1721 0,'0'0'171'0,"0"0"-149"16,0 0 26-16,42-85-12 16,-12 76 13-16,2 7 1 15,6 2 2-15,-3 11-5 16,-5 11-21-16,-6 9-12 15,-7 8-13-15,-11 7-1 16,-6 9-1-16,-15 15-89 0,-11-12-179 16,0-14-557-16</inkml:trace>
  <inkml:trace contextRef="#ctx0" brushRef="#br0" timeOffset="196720.8748">5592 11557 1617 0,'0'0'190'0,"0"0"-164"16,0 0-14-16,0 0 1 15,0 0 56-15,0 0-21 16,82 71-16-16,-65-39-18 16,-7 1-6-16,-5 1-8 15,-5-3-10-15,0-4-34 0,-2-11-5 16,-5-7 42-16,-1-9 7 15,2-6 75-15,-1-20 27 16,7-9-19-16,0-9-30 16,0-3-22-16,16 4-6 15,3 9-3-15,2 12-9 16,6 9-11-16,6 13 5 16,6 0 1-16,1 17-8 15,-1 8 9-15,0 8-8 16,-11 6-1-16,-9 0-2 15,-11 3-38-15,-8-6-75 16,-15-7-119-16,-12-10-289 16,-3-12-630-16</inkml:trace>
  <inkml:trace contextRef="#ctx0" brushRef="#br0" timeOffset="196844.7038">5808 11445 1054 0,'0'0'236'0,"0"0"-178"16,0 0-16-16,0 0-24 15,0 0-18-15,0 0-1 16,88-32-66-16,-58 52-282 0</inkml:trace>
  <inkml:trace contextRef="#ctx0" brushRef="#br0" timeOffset="197156.8741">6090 11442 1744 0,'0'0'211'16,"0"0"-94"-16,0 0-46 16,0 0 10-16,-56 81 8 15,51-40 0-15,5 3-14 16,0-2-33-16,5-6-18 16,15-6-24-16,3-10 0 15,1-9 3-15,3-11 35 16,1 0-17-16,-3-17-9 15,-1-11-3-15,-9-7-8 16,-5-6 0-16,-10 0 1 16,0 2-2-16,-11 7-1 15,-10 5 0-15,-5 13-21 16,-2 12-46-16,0 2-51 0,6 21-23 16,9 4-38-1,9-5-418-15</inkml:trace>
  <inkml:trace contextRef="#ctx0" brushRef="#br0" timeOffset="197460.0518">6371 11503 1906 0,'0'0'207'0,"0"0"-185"16,0 0 18-16,0 0-17 0,0 0-1 15,91 50 29-15,-54-23-22 16,-4 8-11-16,-9 0-2 16,-6 0-14-16,-9-2 4 15,-8-4 6-15,-1-5 35 16,0-5 11-16,0-12-6 16,-4-7 37-16,0 0-14 15,2-26-2-15,0-27-43 16,2-4-30-16,0-9-25 15,24-19-84-15,-4 28-180 16,2-2-1675-16</inkml:trace>
  <inkml:trace contextRef="#ctx0" brushRef="#br0" timeOffset="200322.3089">2147 10278 1084 0,'0'0'145'0,"0"0"-107"16,0 0-28-16,92-72-9 15,-42 49 6-15,9 5 12 16,19 4 20-16,23 10-1 16,29 4 1-16,14 17 11 15,4 12-5-15,-3 0-3 16,-6 0 15-16,8 0-14 16,2-4-11-16,2-2 6 15,-2-5-17-15,-4-6 2 16,4-4 6-16,0-8-4 15,3 0-7-15,2-5-8 0,3-8-4 16,-2 3 5-16,0 0-10 16,-3 3 0-16,-2 4 10 15,-3 1-3-15,1 0-8 16,-1 2 1-16,-2-3-1 16,-5 2 1-16,-4-4-1 15,-3 2 0-15,-4 0 1 16,-5 1-1-16,-5-1 1 15,-11 1-1-15,-11 0 0 16,-17 0 0-16,-19 2 0 16,-14 0 0-16,-7 0 0 15,9 0 0-15,2 0 0 16,26 0-1-16,14 0 1 0,17-7 11 16,14-4-10-1,5-1 0-15,-2 0 0 0,2 1 7 16,0 0 3-16,-6 3-3 15,-5-1-7-15,-10 3 0 16,-8 1 7-16,-4 2-7 16,-6-2 22-16,1 2-5 15,-2-3-11-15,-14 3-1 16,-13 0-3-16,-14-1 6 16,-3 3-9-16,7-2 2 15,6 0-1-15,10 1 0 16,1 1-1-16,2 1 0 0,4-2 0 15,3 2 0 1,10-3 0-16,14-2 0 0,15 0 6 16,0 0-6-16,-8-2 1 15,-23 5 1-15,-25-1-2 16,-12 2 0-16,-1 1 0 16,9 0 2-16,8 0-2 15,10 0-2-15,2 0 0 16,-1 4 2-16,2 1 0 15,0 3 2-15,12 0-2 16,14 3 2-16,16 3-1 16,7-4-1-16,-6 0 6 15,-6-3-4-15,-9 0-2 16,0-4 0-16,2 0 0 0,0 0-1 16,-2 0 1-16,3-1-1 15,-4 1 1-15,5-1 0 16,-2-2 1-16,0 2 8 15,1 0-8-15,-1 2 0 16,-3 0-1-16,-2 3 3 16,4-2-3-16,1 0-2 15,2 0 2-15,0 0 0 16,4-3 0-16,-1-1 2 16,2 0-2-16,0 1 1 15,2-1 0-15,1 2 0 16,3-1 0-16,5-2 0 15,3 0 0-15,0 0 0 16,0 0-1-16,-2 0-1 0,0 2 1 16,-1 4 0-16,-2 0 1 15,-1 2 0-15,0 0 1 16,-1-4 3-16,0 0-4 16,-2-3-1-16,0-1 0 15,3 0 0-15,4 0 0 16,-3-5 9-16,3-2-7 15,-3-1-2-15,1 1 0 16,-1 0 0-16,2 0 1 16,0 0-1-16,1 1 0 15,2-3 5-15,1 1-4 16,3-1-1-16,-2 1 2 16,1-1 4-16,-5 5-6 15,-3-2 1-15,-2 1 0 16,-6 3-1-16,-5-1 0 0,-3 3 0 15,-4 0 12-15,0 0-11 16,-5 0-1-16,-3 0 2 16,-4 3 4-16,-2 5 0 15,-3 1-5-15,-12 1-1 16,-12-2 1-16,-10 0 0 16,-6-3 6-16,10 2-1 15,3 1-4-15,6-1 5 16,-4 0-1-16,-7 1-5 15,-5-1 8-15,-3 3-3 0,-9-3 1 16,-6 4 4-16,-7-3-11 16,-6 1 10-16,-4 1-10 15,-4 1 1 1,-3 0 11-16,1 4-11 0,-2-1 9 16,-2 3-10-16,-1 2 1 15,1 1 0-15,-3 2 12 16,0 1-12-16,0-1 1 15,0 1-1-15,-5-2 12 16,-3-4-13-16,0-3 0 16,2-4 8-16,0-3-8 15,1-1-5-15,2-4 4 16,2 0-27-16,1-1 2 16,0-1-4-16,0 0 7 15,-2 2 8-15,2-2 6 0,-4 3-3 16,-2 0 2-16,0 0 9 15,-3 5 1-15,-1-1-6 16,1 2 6-16,1-2 14 16,-1 1 8-16,0 0 17 15,2-1-16-15,1 0 5 16,0-1-7-16,-1 0-13 16,2-1 5-16,1 1-6 15,-1-2-7-15,3-2 10 16,2-2-10-16,0 0-12 15,8 0-129-15,5-9-509 0</inkml:trace>
  <inkml:trace contextRef="#ctx0" brushRef="#br0" timeOffset="201190.0967">20052 10149 1612 0,'0'0'223'0,"0"0"-79"0,0 0-43 15,0 0 4-15,0 0 22 16,0 0-67-16,67-31-45 16,9 12-15-16,22 1-38 15,-2 4-58-15,-7 7-97 16,-31 7-141-16,-29 0-239 0</inkml:trace>
  <inkml:trace contextRef="#ctx0" brushRef="#br0" timeOffset="201350.2131">20234 10316 1328 0,'0'0'301'15,"0"0"-250"-15,0 0-39 0,0 0 49 16,97-26 15-16,-38 7-23 15,10-1-47-15,3 1-6 16,-2-3-135-16,-8 2-137 16,-19 1-332-16</inkml:trace>
  <inkml:trace contextRef="#ctx0" brushRef="#br0" timeOffset="201687.1142">20299 9856 1435 0,'0'0'203'0,"0"0"-141"16,0 0 50-16,0 0 37 15,0 0-55-15,0 0-54 16,0 0-17-16,-67 8-14 16,39 31 7-16,-8 9 39 15,-3 5-9-15,1 3-15 16,5-1-12-16,9 1-6 15,10-1-13-15,10-3 0 16,4-2-6-16,18-6-6 16,22-5 12-16,24-3 18 15,32-7 6-15,26-7 1 0,6-10-10 16,-8-12-14 0,-31 0 8-16,-29-2-8 0,-14-2-1 15,-9 3-10-15,5 1-110 16,-8 9-123-16,-8 4-290 0</inkml:trace>
  <inkml:trace contextRef="#ctx0" brushRef="#br0" timeOffset="204148.3049">4815 13007 1392 0,'0'0'250'0,"0"0"-132"15,0 0-38-15,0 0 7 16,87-73-15-16,-41 50-24 16,8 0-18-16,4-1-19 15,2 5-11-15,-1 4-24 16,2 4-134-16,-13 6-180 16,-17 4-363-16</inkml:trace>
  <inkml:trace contextRef="#ctx0" brushRef="#br0" timeOffset="204317.0169">4912 13155 1358 0,'0'0'291'0,"0"0"-166"16,0 0-27-16,0 0-55 16,96-45-17-16,-14 8-5 15,-2 3-21-15,-2 2 0 16,-5 0-164-16,-33 13-209 15,-10 2-812-15</inkml:trace>
  <inkml:trace contextRef="#ctx0" brushRef="#br0" timeOffset="204781.5744">4856 12726 1160 0,'0'0'226'0,"0"0"-50"15,0 0 31-15,0 0-21 16,0 0-53-16,0 0-31 16,0 0-40-16,-35-50-52 0,33 70-9 15,1 22-1 1,-3 25 0-16,-4 26 10 0,-2 12 11 15,-1-4-12-15,5-9 13 16,6-22 3-16,0-19-6 16,0-10-8-16,12-12-2 15,8 0 4-15,6 2-3 16,10-5 22-16,13-9 8 16,25-9 12-16,27-8 0 15,30-23-14-15,10-17-6 16,-9-8-4-16,-21 0 0 15,-28 9-11-15,-20 7 4 16,-18 8-11-16,-5 3 9 16,0 0 5-16,-4 0-22 15,-2 2 5-15,-16 7-6 0,-9 7-1 16,-6 5 0-16,-7 5-61 16,-11 12-115-16,-12 4-387 0</inkml:trace>
  <inkml:trace contextRef="#ctx0" brushRef="#br0" timeOffset="219520.4501">5279 16297 1498 0,'0'0'240'0,"0"0"-165"15,0 0-74-15,0 0-1 16,0 0 12-16,0 0 23 16,79-47-22-16,-40 27-7 15,6-1-6-15,2 2-66 16,15-9-90-16,-13 9-156 16,-12 0-673-16</inkml:trace>
  <inkml:trace contextRef="#ctx0" brushRef="#br0" timeOffset="219711.6782">5470 16472 1605 0,'0'0'295'0,"0"0"-295"16,0 0-22-16,0 0 22 15,81 0 24-15,-40-7 15 16,6-8-39-16,3-2-13 15,19-12-187-15,-14 5-78 16,-9 2-126-16</inkml:trace>
  <inkml:trace contextRef="#ctx0" brushRef="#br0" timeOffset="220182.0185">5201 16015 1363 0,'0'0'301'0,"0"0"-216"0,0 0-61 16,0 0-10-16,0 0-14 15,0 0 16-15,0 0 72 16,-49 116-3-16,34-60-31 16,-2 3 5-16,4 3 13 15,2-3-15-15,5 0-12 16,3-3 1-16,3-1-6 15,0-6-5-15,17-6 4 16,6-10 2-16,10-5-4 16,13-9-4-16,7-12-6 15,9-7-12-15,14-3-3 16,21-27-5-16,16-10 2 16,2-2-3-16,-6 12-6 15,-30 16-25-15,-18 14-66 0,-19 13-111 16,-24 8-419-16</inkml:trace>
  <inkml:trace contextRef="#ctx0" brushRef="#br0" timeOffset="226397.4234">6886 12265 1438 0,'0'0'252'16,"0"0"-65"-16,0 0-46 16,0 0-45-16,0 0-29 0,0 0-16 15,10 2-17-15,9 24 61 16,7 3-13-16,2 8-17 15,1 1-23-15,1 3-7 16,0-4-2-16,2-4-5 16,2-3-7-16,2-4 7 15,2-9-4-15,3-8 15 16,8-9 10-16,20-14 16 16,28-37-4-16,28-28 5 15,9-16-8-15,-23 8-12 16,-29 19-13-16,-33 24-13 15,-9 7-19-15,4-2 0 0,-1 2-1 16,0-2 1-16,-7 9 0 16,-8 7 4-16,-9 9-5 15,-5 6-20-15,-7 5-70 16,-7 11-86-16,-5 12-109 16,-14 5-493-16</inkml:trace>
  <inkml:trace contextRef="#ctx0" brushRef="#br0" timeOffset="234184.4696">13125 12087 130 0,'0'0'250'0,"0"0"-31"16,0 0 0-16,0 0 17 15,0 0-21-15,16-79 0 0,-16 64-33 16,-6 1-21-16,-7 2-30 16,-2 5-33-16,-3 4-20 15,-6 3 21-15,-1 0-53 16,-5 16-16-16,1 5-21 15,4 3-1-15,7 2-7 16,6-4-1-16,11-1 0 16,1-1-12-16,10-4 3 15,13 4 9-15,10-5 0 16,10 2 7-16,3 1 3 16,3-1-4-16,-4 3-4 15,-5-3-1-15,-9 1 1 16,-7-3-1-16,-9 1-1 0,-7-7 1 15,-8 5 0-15,0 0 0 16,-14 1 15-16,-16 3 18 16,-13 1-1-16,-8 1-5 15,-7-2-6-15,2-3-8 16,7-6-4-16,11-6-3 16,13-3-6-16,14 0-1 15,11-9-86-15,34-21-111 16,13 2-188-16,4-4-246 0</inkml:trace>
  <inkml:trace contextRef="#ctx0" brushRef="#br0" timeOffset="234399.2891">13527 12012 1906 0,'0'0'235'0,"0"0"-154"0,0 0-38 16,0 0-28-16,0 0 25 15,0 75 44-15,2-32-11 16,11 0-36-16,1 2-22 16,3 1-8-16,2 0-5 15,-3-5-2-15,-3 1-12 16,-1 3-129-16,-6-11-174 16,-4-14-393-16</inkml:trace>
  <inkml:trace contextRef="#ctx0" brushRef="#br0" timeOffset="234612.2794">13530 12025 1748 0,'0'0'224'0,"0"0"-160"15,0 0-26-15,63-92 11 16,-24 80 2-16,0 7 16 16,1 5-29-16,-3 0 5 15,-5 17-21-15,-9 3-10 16,-8 6-2-16,-13 6 1 15,-2 5-4-15,-24 7-7 16,-12-2-12-16,-7-1-65 16,-2-5-53-16,11-9-203 0,14-15-502 15</inkml:trace>
  <inkml:trace contextRef="#ctx0" brushRef="#br0" timeOffset="235369.8083">14079 11898 1726 0,'0'0'206'0,"0"0"-118"15,0 0 6-15,-104 18 28 16,61 1 14-16,-1 5-17 16,4 7-52-16,2 4-22 15,12 1-23-15,6 0-9 16,13-2-11-16,7-5-2 15,4-4-8-15,19-6 1 0,7-10 7 16,4-8 7 0,3-1-1-16,-1-10-6 0,-3-14 1 15,-6-6-1-15,-9-8 5 16,-12-6-5-16,-6-2 0 16,0 0 0-16,-8 9 0 15,-7 9 1-15,3 11 10 16,1 12-5-16,3 5 15 15,2 5-20-15,3 17-1 16,3 9 0-16,0 3-1 16,3 3-11-16,19-4 11 15,2-2-16-15,6-8 7 16,3-6-1-16,3-7 1 16,-2-8-5-16,-2-2 8 15,-2-5-1-15,-6-14 1 0,-5-4 6 16,-8-3 1-16,-5-1 1 15,-3 1 6-15,-3 5-6 16,0 6 5-16,0 7 16 16,0 4 3-16,0 4-14 15,0 2-11-15,6 16-6 16,5 9 6-16,7 5 1 16,4 4-1-16,6-2 0 15,2-5-5-15,1-7 4 16,1-10 1-16,1-8 0 15,-6-4 0-15,-2-11 1 16,-7-16 16-16,-5-10-16 0,-5-9 17 16,-8-19 18-16,0 5 1 15,-7-1 8-15,-7 10 1 16,5 21 21-16,0 6 13 16,3 17-24-16,5 7-54 15,1 11-2-15,0 15-7 16,12 11 7-16,4 8-1 15,5 2-6-15,-2 3 6 16,-5-1-44-16,-1-5-67 16,-5-3-55-16,-8-2-99 15,0-13-253-15,-2-11-391 0</inkml:trace>
  <inkml:trace contextRef="#ctx0" brushRef="#br0" timeOffset="235699.6271">14442 11960 1433 0,'0'0'307'15,"0"0"-181"-15,0 0-51 16,0 0-52-16,89-80-16 16,-37 66-7-16,5-2 0 15,4-1 0-15,0-2 0 16,-3-5-21-16,-6-3-10 16,-10-2 12-16,-12-1 2 15,-13 2 17-15,-11 7 8 16,-6 9 64-16,-12 9 26 15,-13 3 16-15,-5 12-64 16,0 12-3-16,3 5 46 0,7 3-1 16,13-1-23-1,7-5-23-15,11 1-1 0,18-4 35 16,12 2-1-16,5-3-27 16,2 3-31-16,-2-2-10 15,-9 2-10-15,-12 5-1 16,-23 4 0-16,-62 31-100 15,-17-7-94-15,-26-3-281 0</inkml:trace>
  <inkml:trace contextRef="#ctx0" brushRef="#br0" timeOffset="236250.1206">11365 12639 67 0,'0'0'1061'16,"0"0"-929"-16,0 0 82 0,0 0-51 15,0 0-55-15,0 0-24 16,0 0-17-16,-23-41-53 16,23 41-14-16,0 0 0 15,0 0 0-15,0 0-8 16,0 0 7-16,0-2-2 15,0 2 3-15,0 0 9 16,-3-3 19-16,-1 1 6 16,2-1 31-16,-2 2 19 15,-2 0-13-15,0 1 3 16,-3 0-6-16,-2 10-7 16,-5 12-33-16,0 11-16 15,1 10 5-15,4 6 7 16,7 2-1-16,4-3 2 0,0-6-7 15,19-6-18-15,11-9-8 16,13-9 8-16,8-10 3 16,22-8-3-16,30-29-68 15,-13-7-153-15,-12-6-472 16</inkml:trace>
  <inkml:trace contextRef="#ctx0" brushRef="#br0" timeOffset="236423.4113">12021 12533 2070 0,'0'0'233'0,"0"0"-117"15,0 0-66 1,0 0-38-16,0 0-6 0,121-56-5 16,-75 39-1-16,4-2-165 15,-12 3-354-15,-16 5-1174 0</inkml:trace>
  <inkml:trace contextRef="#ctx0" brushRef="#br0" timeOffset="236575.0205">11924 12844 1952 0,'0'0'300'0,"0"0"-275"15,0 0 5-15,151-54-2 16,-38 2-28-16,5-9-6 0,-27 11-229 15,-29 16-1539-15</inkml:trace>
  <inkml:trace contextRef="#ctx0" brushRef="#br0" timeOffset="238105.5124">10665 12400 1385 0,'0'0'199'0,"0"0"-36"0,0 0 20 16,0 0-81-16,0 0-58 16,0 0-36-16,51 142 15 15,14 0 61-15,10 21 11 16,-1-1-33-16,-10-17-22 16,-15-19-7-16,-8-7-17 15,-7-13 3-15,-11-26-8 16,-7-22-11-16,-5-21 0 15,-3-11 1-15,0-3-1 16,-2-8-70-16,-6-19-103 16,0-20-225-16,-12-16-900 0</inkml:trace>
  <inkml:trace contextRef="#ctx0" brushRef="#br0" timeOffset="238928.9477">10473 12350 728 0,'0'0'1101'0,"0"0"-1000"16,126-98-81-16,21 26-11 16,45-8 14-16,32-2 44 15,11 4 9-15,9 7-12 16,14-4-9-16,13-1-5 0,11-3-19 15,3-2-10-15,9-1 6 16,7 0-9-16,1 2 2 16,-6 4-3-16,-11 6 1 15,-18 5-11-15,-27 9-7 16,-25 8-1-16,-39 11 0 16,-46 13 1-16,-47 6 1 15,-32 8 0-15,-21 5 0 16,-6 1 6-16,-5 0 2 15,-3 4 6-15,-8 0-6 16,-3 0-2-16,2 6-7 16,-2 14 12-16,5 10 9 15,-1 12 1-15,6 22 1 16,-3 28 4-16,2 33 1 0,2 18-9 16,1 5-8-16,0-14-2 15,5-21-8-15,0-8 8 16,2-7-3-16,0-8 1 15,-3-15 9-15,-5-19-8 16,-4-14-7-16,-1-6 0 16,-2 3-1-16,3 3 1 15,-5 4 0-15,-4-5 5 16,-3-2-6-16,0 2 0 16,-22 2-2-16,-17 1 2 15,-33 5 37-15,-51 2-11 16,-75-1-8-16,-43-6-9 15,-40-9-3-15,-20-5-6 0,-1 1 0 16,-18 8 8-16,-12 5-2 16,5 8-6-16,11 5-1 15,14 3 1-15,20 1 0 16,14 1 0-16,22-1-9 16,18-5 9-16,32-6 0 15,32-7 8-15,45-10-8 16,41-10 0-16,31-9-6 15,17-5 6-15,3 0-1 16,6 0 1-16,2-3 1 16,13-4-1-16,4 0-1 15,2-2-1-15,0 0-5 16,0 0-22-16,0 0-17 0,3 0-39 16,9 0-53-16,11 0 34 15,32 0-28-15,-4-9-86 16,-1-6-369-16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09:11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9387 3895 829 0,'0'0'181'0,"0"0"-28"15,0 0 1-15,0 0-5 16,0 0-28-16,0 0-28 0,-3-26 0 15,-8 17-30 1,2 2-6-16,-5 0-20 0,-1-2 25 16,-6 0-17-16,-4 2-16 15,-3 0-8-15,-3 4 7 16,-4 2-6-16,-1 1-9 16,-3 0-4-16,0 6-3 15,-1 6-5-15,2 3 6 16,1 5-7-16,1 0 1 15,-1 3-1-15,1 5 0 16,-1 1 0-16,1 3 0 16,-1-2 0-16,-3 4 6 15,1-1-4-15,-2 4 11 16,0 2-7-16,-1 3 13 0,2 3-4 16,-3 1 2-16,4 2 15 15,0 1-3-15,7 1-11 16,4-1 4-16,6 2-6 15,3 1-5-15,7 5 2 16,2 2-12-16,5 3 11 16,2 4 3-16,3 1-8 15,0 0 2-15,0-2 7 16,13-4-8-16,4 0 1 16,4-5 0-16,7-3 6 15,0-2-7-15,6-1-6 16,2-6 7-16,2-5-2 15,2-2 1-15,0-7 1 0,0-4-3 16,5-6 8-16,1-2-6 16,5-7 4-16,1-5-2 15,1-5 2-15,6-1-4 16,1 0-1-16,1-9-5 16,0-5 5-16,-1-3-7 15,-5-3 7-15,1-4-5 16,-3-4-1-16,-4-5 7 15,0-3 13-15,-3-3-20 16,-2-2 8-16,-4-2 1 16,-1-3 2-16,-5-3 0 15,-1-2-11-15,-3-4 8 16,-5-1-1-16,-2-4-2 16,-3 2 0-16,-2 0 0 0,-3 1 1 15,-2 3 8-15,-5 0-4 16,-2 4 0-16,-3 1 4 15,-3 0 2-15,0 4-8 16,0 3 4-16,0 0-1 16,-3 2-6-16,-3-1 3 15,-2 2 2-15,-2 1-4 16,0 1 8-16,-5 0-8 16,4 1-7-16,-4 2 6 15,1 1 2-15,-3 2-2 16,0 1-6-16,0 2 0 15,2 2 1-15,-4 1 5 16,0 0-5-16,-1 2 6 0,-1-2 4 16,-2 4 2-16,-1 0-13 15,1 4 11-15,-1 1-4 16,2 2-1-16,2 3 8 16,-1 2-4-16,1 4 7 15,-3 1-7-15,-1 4-10 16,-4 0-1-16,-5 0 1 15,-3 4 9-15,-2 9-9 16,-1 1 0-16,0 1-11 16,1 4-1-16,0 0-19 15,5-2-35-15,2 3-51 16,5 0-23-16,-3 7-41 16,9-4-322-16,2-3-562 0</inkml:trace>
  <inkml:trace contextRef="#ctx0" brushRef="#br0" timeOffset="1818.0233">16072 3040 1564 0,'0'0'164'0,"0"0"-66"16,0 0 22-16,0 0-63 16,-21 80-48-16,18 30 38 15,3 21 44-15,0 10-1 16,13-8-16-16,6-12-22 16,-2 3-18-16,-1-11-13 15,1-10-11-15,-6-26-4 16,-4-23-5-16,-3-17-1 0,-2-9-42 15,-2-2-70-15,0-16-105 16,0-5-180-16,-13-5-209 0</inkml:trace>
  <inkml:trace contextRef="#ctx0" brushRef="#br0" timeOffset="2344.5723">15865 2914 1375 0,'97'-40'173'0,"38"-2"-79"16,30-2 24-16,6 11-4 15,-10 8-45-15,-1 2-19 16,-8 4 4-16,-7-2-39 16,-13 0 5-16,-17 6-19 15,-25 3 5-15,-28 5-4 16,-23 4-1-16,-20 3 0 15,-4 0 14-15,-4 0-15 16,-5 8 0-16,-6 13 5 16,0 29 48-16,-5 31 32 15,-5 31 1-15,-2 16-22 16,9 4-12-16,3-5-12 16,5-8-15-16,14 0-2 15,5 0-7-15,-1 1-15 0,-3-7-1 16,-2-21 6-16,-9-21-10 15,-5-22 4-15,-4-16 0 16,0 4 0-16,-10 0 0 16,-23 1 0-16,-25-3 1 15,-49-3 17-15,-56-3-9 16,-36-4 0-16,-11-2-1 16,12-5-8-16,34-1 8 15,17-3 21-15,22-1 18 16,26-3-9-16,27-2-24 15,27-2-13-15,12-1 0 16,5 1-1-16,0 2-5 16,5 3-90-16,5 9-124 0,8-4-163 15,7-6-549-15</inkml:trace>
  <inkml:trace contextRef="#ctx0" brushRef="#br0" timeOffset="3687.7284">17980 4188 1179 0,'0'0'163'16,"0"0"-97"-16,0 0 19 0,0 0 39 16,0 0-25-16,91-62-17 15,-57 62-15-15,-1 14-27 16,-5 13-14-16,-11 10 5 15,-12 3-2-15,-5 7 31 16,-20 1 22-16,-13-1-20 16,-6-2-31-16,-1-5 2 15,3-7-17-15,8-9-4 16,9-9-11-16,12-10 11 16,8-5 7-16,0-2-19 15,19-13-9-15,16-2 0 16,14 0-25-16,7 3-6 15,11 2-39-15,19-1-89 0,-16 1-182 16,-14-2-223-16</inkml:trace>
  <inkml:trace contextRef="#ctx0" brushRef="#br0" timeOffset="4010.6878">18452 4107 1202 0,'0'0'246'16,"0"0"-13"-16,0 0-33 15,0 0-85-15,-90 30-31 16,72 7 9-16,-2 10-20 16,8 3-11-16,8 2-25 15,4-1-15-15,0-4-13 0,10-7-9 16,6-9 1-16,2-14-1 16,2-9-77-16,-2-8 33 15,1-19 26-15,1-15 0 16,-8-9-5-16,-5-11 10 15,-7-2 13-15,0 0 7 16,-9 6-6-16,-10 8 7 16,-2 16-2-16,0 13 10 15,3 13-12-15,5 5-4 16,8 19-19-16,5 6-62 16,27 14-167-16,7-9-251 15,5-9-374-15</inkml:trace>
  <inkml:trace contextRef="#ctx0" brushRef="#br0" timeOffset="4208.3967">18792 4054 1627 0,'0'0'278'16,"0"0"-36"-16,0 0-87 16,0 0-96-16,0 0-50 15,0 0 32-15,-18 102 5 16,17-51-22-16,0 2-13 15,1 0 3-15,0-3-14 16,0-6-23-16,-3-9-118 16,0-11-120-16,-4-12-431 0</inkml:trace>
  <inkml:trace contextRef="#ctx0" brushRef="#br0" timeOffset="4367.4302">18608 4185 1341 0,'0'0'306'0,"0"0"-206"16,0 0-30-16,85 0 28 16,1 0-7-16,-1 0-59 15,-4 2-32-15,7 0-1 16,-33 1-230-16,-8-3-524 0</inkml:trace>
  <inkml:trace contextRef="#ctx0" brushRef="#br0" timeOffset="4626.4579">19175 4017 1356 0,'0'0'217'0,"0"0"19"0,0 0-101 16,0 0-68-16,0 0-19 16,0 0 11-16,0 0-12 15,58 33-14-15,-58-8 10 16,0 5 29-16,-9 3 13 15,-10 2-25-15,5-4-28 16,1-3-19-16,10-5-12 16,3-8 2-16,28-6-3 15,30-9-58-15,30-8-13 16,0-11-68-16,18-20-131 0,-29 8-109 16,-30 6-120-16</inkml:trace>
  <inkml:trace contextRef="#ctx0" brushRef="#br0" timeOffset="4888.6222">19735 3978 1000 0,'0'0'359'0,"0"0"16"16,0 0-129-16,0 0-71 16,-88-52-48-16,63 60-45 15,0 19-31-15,1 8 5 16,6 7-4-16,5 5-18 16,8 0-2-16,5-5-13 15,3-4 0-15,18-7-16 16,5-10 3-16,6-11-6 15,4-10 6-15,4-3 15 16,3-19-10-16,-1-14-10 16,-5-6 5-16,-5-11-6 15,-11-3 0-15,-14-7-15 16,-7 3 0-16,-9 10 5 0,-22 17-29 16,-38 30-95-16,5 3-116 15,0 19-577-15</inkml:trace>
  <inkml:trace contextRef="#ctx0" brushRef="#br0" timeOffset="5814.8486">18230 4797 1257 0,'0'0'220'16,"0"0"-109"-16,0 0 40 15,0 0-32-15,0 0-86 16,0 0-5-16,0 0 12 16,27 109 10-16,-37-29 7 15,-8-10-21-15,-1-14-13 0,4-16-13 16,0-1-4-16,4 2-6 16,8-12 1-16,3-9-1 15,5-10-47-15,19-10-17 16,3-10 40-16,5-17-4 15,-2-4-6-15,-2-7 34 16,-5 2 0-16,-4 2 13 16,-4 6 20-16,-6 5 29 15,-1 10 15-15,-4 10-30 16,-2 3-35-16,5 8-3 16,-1 14-9-16,0 9 16 15,0 3 8-15,-1 0-11 16,3 2-13-16,1-4 0 15,2-1-7-15,14-3-51 16,-1-8-192-16,0-10-506 0</inkml:trace>
  <inkml:trace contextRef="#ctx0" brushRef="#br0" timeOffset="6284.6818">18668 4978 1106 0,'0'0'506'16,"0"0"-331"-16,0 0 14 15,0 0-66-15,0 0-46 16,-86 1-51-16,70 25-2 16,1 6-23-16,3 4 5 15,5 0 1-15,7-4-6 16,0-6-2-16,6-6-37 16,11-11-61-16,6-6-6 0,2-3 36 15,2-17-13-15,0-11 24 16,-5-5 44-16,-5-6 14 15,-2 2 14-15,-5 0 24 16,-2 5 35-16,-1 7-10 16,-3 10 4-16,-1 4 12 15,-1 11-27-15,1 0-52 16,0 7-20-16,5 12 20 16,5 9 0-16,2 3 6 15,4 2-5-15,3-3 9 16,-2-8-10-16,1-6 1 15,-4-9 5-15,-3-7-5 0,-5-3 14 16,0-20 9 0,-5-9-23-16,-4-8 5 0,0-5 9 15,0 0-10-15,-13 1-4 16,-2 8 0-16,0 13 0 16,5 13-1-16,1 10-37 15,3 4-94-15,6 30-84 16,12-2-23-16,8-5-252 0</inkml:trace>
  <inkml:trace contextRef="#ctx0" brushRef="#br0" timeOffset="6499.6149">19452 4599 1776 0,'0'0'232'0,"0"0"-75"0,0 0-29 16,0 0-55-16,0 0-27 15,-78 72-6-15,65-22-15 16,4 6-4-16,3 3-7 16,0 3-14-16,0-3 0 15,2-4 0-15,-1-8-106 16,-4-14-87-16,-2-16-177 16,0-12-317-16</inkml:trace>
  <inkml:trace contextRef="#ctx0" brushRef="#br0" timeOffset="6655.5682">19109 4777 1568 0,'0'0'216'0,"0"0"-187"15,0 0-29-15,0 0 38 16,0 0 35-16,124 70-27 16,-66-47-21-16,5-1-15 15,20 6-10-15,-16-6-134 16,-14-8-534-16</inkml:trace>
  <inkml:trace contextRef="#ctx0" brushRef="#br0" timeOffset="7016.3104">19656 4607 1832 0,'0'0'234'0,"0"0"-112"15,0 0-80 1,0 0-24-16,0 0 8 0,0 0 27 15,11 103-7-15,7-62-9 16,1 4-11-16,-1 0-16 16,4-5 3-16,-4-8-11 15,0-8-2-15,-3-12 0 16,-5-12-38-16,-2-4 38 16,0-19 13-16,-1-12 2 15,-3-2-6-15,1-2 1 16,-2 5 5-16,0 6 12 15,0 9-5-15,0 7-1 16,1 10-3-16,5 2-18 0,5 2-9 16,6 15 9-16,7 7 6 15,2 5-6-15,0 4-1 16,-1 3 0-16,-3 2-39 16,2 6-91-16,-7-10-237 15,-6-14-667-15</inkml:trace>
  <inkml:trace contextRef="#ctx0" brushRef="#br0" timeOffset="7526.9937">20174 4582 1731 0,'0'0'255'16,"0"0"-51"-16,0 0-104 0,0 0-42 15,0 0-27 1,0 0-14-16,-61 98-3 0,61-60-5 15,0-1 0-15,4-3-7 16,14-9-2-16,3-9-18 16,6-12-35-16,4-4 17 15,-1-13 18-15,0-15-29 16,-5-6 31-16,-7-3 14 16,-6 1 2-16,-6 4 1 15,-3 3 13-15,-3 7 17 16,0 6 6-16,0 5 12 15,0 7-4-15,0 4-17 16,0 0-28-16,0 1-17 16,6 15-2-16,3 6 19 0,3 7 0 15,3 2 2-15,1 1-2 16,2-3 1-16,-1-4-1 16,-1-7 0-16,-3-8-5 15,1-7 5-15,-2-3 2 16,2-11 29-16,0-14-1 15,2-9-12-15,-6-5-12 16,-1-7 8-16,-8 0-13 16,-1 1 8-16,-3 4-8 15,-14 11 8-15,-3 10-8 16,-6 12-1-16,0 8 0 16,1 0-48-16,5 15-57 15,15 14-111-15,5-4-306 16,0-3-282-16</inkml:trace>
  <inkml:trace contextRef="#ctx0" brushRef="#br0" timeOffset="7715.4711">20894 4507 1842 0,'0'0'246'16,"0"0"-153"-16,0 0-19 15,0 0-10-15,0 0-53 16,0 0-11-16,0 0-23 16,123-24-127-16,-83 19-338 0,-10 2-564 15</inkml:trace>
  <inkml:trace contextRef="#ctx0" brushRef="#br0" timeOffset="7853.5133">20854 4739 1661 0,'0'0'248'0,"0"0"-81"16,0 0-70-16,0 0-44 15,166-53-37-15,-75 27-16 16,-3-1-259-16</inkml:trace>
  <inkml:trace contextRef="#ctx0" brushRef="#br0" timeOffset="8959.0224">18013 4355 1088 0,'0'0'201'0,"0"0"-127"15,0 0-48-15,0 0 19 16,158-5 93-16,-24-17 56 16,36-7-23-16,20-6-45 15,6 1-23-15,-8 4-44 16,-2 3 19-16,-8 0-30 0,-15 2-25 16,-15 4-17-16,-25 0 6 15,-27 4-3-15,-28 5-9 16,-26 1 0-16,-17 3 0 15,-5 2-35-15,-11-3-39 16,-9 2 18-16,-54 7-116 16,-9 0-308-16,-14 0-329 0</inkml:trace>
  <inkml:trace contextRef="#ctx0" brushRef="#br0" timeOffset="9188.5473">18243 4398 1407 0,'0'0'178'0,"0"0"-143"15,0 0-4-15,116-32 83 16,2-6 47-16,56-18-49 16,33-6-18-16,16-2-27 15,-10 6-5-15,-27 12-34 16,-13 5-16-16,-22 10-12 15,-21 7 0-15,-26 11-90 16,-37 5-220-16,-26 3-505 0</inkml:trace>
  <inkml:trace contextRef="#ctx0" brushRef="#br0" timeOffset="11085.6296">21635 4163 1446 0,'0'0'224'16,"0"0"3"-16,0 0-3 15,0 0-10-15,0 0-95 16,0 0-49-16,0 0-42 16,2 36 32-16,10 15 26 15,-1 8-23-15,-2 3-16 0,-1 1-23 16,-2-5-16-16,-1-4 5 15,1-1-13-15,-2-7-21 16,1-6-94-16,4-8-96 16,-6-12-174-16,4-14-599 0</inkml:trace>
  <inkml:trace contextRef="#ctx0" brushRef="#br0" timeOffset="11444.3862">21950 4149 1646 0,'0'0'271'0,"0"0"-43"16,0 0-55-16,0 0-71 15,0 0-46-15,0 0 5 16,-50 121 0-16,35-61 0 16,6 4-18-16,4-4-8 15,5-3-16-15,0-11-14 16,12-10 1-16,6-9-8 15,3-14 2-15,-1-8-45 16,2-5 16-16,-1-7 28 16,-5-14 1-16,-1-5 1 15,-9-5 6-15,-6-2-7 16,0 2 6-16,-12 6 1 16,-12 6-6-16,-9 8-1 0,-7 6-1 15,-5 5-14-15,1 2 5 16,8 10-4-16,9 4-42 15,15 0-81-15,18 6-69 16,18-7-174-16,9-3-234 0</inkml:trace>
  <inkml:trace contextRef="#ctx0" brushRef="#br0" timeOffset="12000.5412">22293 4274 1122 0,'0'0'674'0,"0"0"-510"16,0 0 43-16,0 0-38 16,-88-22-61-16,59 23-32 0,0 14-24 15,3 6-16 1,3 3-13-16,7 2-9 0,5-1-13 16,5-1-1-16,6-5 0 15,0-4-1-15,14-5-24 16,8-6-54-16,3-4 35 15,5-2-8-15,1-12-27 16,-2-8-10-16,-4-1 33 16,-5 0 26-16,-8 1 22 15,-2 0 8-15,-5 0 8 16,-1 6 23-16,0 1 14 16,-1 2-11-16,1 4 6 15,0 2-17-15,1 5-9 0,0 2-14 16,3 0-11-16,-1 3 10 15,5 13 1-15,2 4 18 16,-1 2 18-16,4 4 7 16,3-4-25-16,0 1 7 15,7-5 14-15,-2-4-11 16,0-5-6-16,-1-9-2 16,3 0 9-16,-3-11-9 15,0-11-8-15,-2-7 1 16,-4-5 3-16,-3-7-14 15,-8-2 6-15,-5 0-8 16,-2 3 0-16,0 4 10 0,-14 9-10 16,-5 10 4-1,-2 8-4-15,-1 9-36 0,-2 0-39 16,-15 26-122 0,6 2-348-16,-2-3-1228 0</inkml:trace>
  <inkml:trace contextRef="#ctx0" brushRef="#br0" timeOffset="14092.4592">21727 4838 937 0,'0'0'169'0,"0"0"-50"0,0 0 28 16,0 0-10-16,0 0-46 16,0 0-44-16,0 0-12 15,47 0 41-15,-3 0 29 16,11 0-10-16,11 0-16 16,6 0-35-16,3-5 1 15,1-1-12-15,-3 0-13 16,-1-5 2-16,-5-2 7 15,-5 1 1-15,-4-4-12 16,-6 1 16-16,-3-1-21 16,-4-2 15-16,-4-3 2 15,-3 0-5-15,-3-3 9 16,-2-2-3-16,-1-1 8 16,2-2-24-16,-1-1-3 15,-2 0-2-15,1 1 3 0,-3-1-7 16,-2-1 3-16,-2 0 3 15,-1-1 2-15,-3-2-7 16,-4 1-1-16,-3 1 7 16,-6-1 7-16,-2 1-5 15,-5-3-5-15,-1 2-1 16,0-1-1-16,-3 0 0 16,-9 0-6-16,-4 0-1 15,-4-4 8-15,0 3-1 16,-4 0-7-16,-3 2 8 15,-3 4 5-15,-3-1-1 16,-3 2-2-16,1 3-1 16,-5 0 0-16,1-1 10 15,-2 2-7-15,0 2 2 0,-1-1-15 16,-2 3 2-16,0 0 7 16,-3 4-8-16,1 0 0 15,0 1 0-15,-1 4 0 16,4 1 5-16,-1 3-6 15,2 4 1-15,-2-1 0 16,2 3-1-16,-3 1 0 16,2 0-2-16,-1 0 2 15,-2 7 5-15,0 3-4 0,-3 3-2 16,1-1 0 0,2 2 0-16,1 2 1 0,2 1 0 15,1 1 0-15,-1 5-1 16,1 0 1-16,0 1-1 15,5 3 1-15,6-1 0 16,4 3-1-16,6 1-13 16,2 6 14-16,5 2 0 15,4 6-6-15,2 2 4 16,0 1 2-16,0-3-2 16,2 1 1-16,-3 0 1 15,1-1 0-15,-2 0 0 16,1 2-1-16,3-1 1 15,0-3 0-15,0-1 3 16,3-3-3-16,2-1-1 0,1-2 0 16,0-2 0-16,3-4 0 15,8 0 0-15,1-4-11 16,3-2 6-16,2-3 4 16,4-1 1-16,-2-2 0 15,5-1-11-15,1-1 4 16,4-3 7-16,-1 1 1 15,2-2-1-15,1 0 0 16,0-5 1-16,1 2 8 16,-4-3-8-16,-1-1 0 15,-2-1 4-15,-2 1-2 16,1-3-1-16,1 0-1 16,-1 0 8-16,4-1-8 0,0 0 0 15,1 0 1 1,0 0 0-16,-3 0-1 0,1 0 0 15,-5 0 4-15,-3 0-4 16,-3 0 0-16,-3 0 0 16,-4-1 0-16,-2 0 1 15,-1 0 0-15,2 1-1 16,-5-2 2-16,0 2-1 16,0 0 13-16,-3 0-8 15,0 0 4-15,0 0-4 16,0 0-4-16,0 0 7 15,0 0-8-15,0 0 7 16,0 0-8-16,0 0-50 16,0 0-36-16,-16-5-65 0,-3 1-206 15,-11-1-1077-15</inkml:trace>
  <inkml:trace contextRef="#ctx0" brushRef="#br0" timeOffset="19616.7929">13693 814 1380 0,'0'0'243'15,"0"0"-77"-15,0 0-30 16,-103-9-23-16,66 18-21 16,2 15-28-16,0 8-7 15,5 9-14-15,3 6-10 0,9 1 2 16,8 0-18-1,7-6-11-15,3-4-5 0,0-12-1 16,12-11-18-16,4-13-4 16,5-7 22-16,1-27 16 15,2-24 4-15,-2-25-14 16,-7-19 7-16,-9-8-3 16,-6 20-1-16,0 21 5 15,0 28 5-15,0 12 24 16,-3 6-10-16,0 5 14 15,-1 7 1-15,2 9-48 16,2 11-13-16,0 18-4 16,0 15 16-16,0 9 1 15,14 6-26-15,8-2-125 16,24 10-40-16,-5-16-360 0,-2-16-717 0</inkml:trace>
  <inkml:trace contextRef="#ctx0" brushRef="#br0" timeOffset="19935.1697">13834 707 1532 0,'0'0'290'15,"0"0"-44"-15,0 0-120 16,0 0-50-16,-96 29-22 16,69 4-5-16,5 8 9 15,10 5-19-15,9 1-18 16,3-5-16-16,12-8-5 15,11-8-1-15,6-13-29 16,1-11 30-16,-2-2 8 16,-1-19-2-16,-5-10 3 0,-8-9 6 15,-7-6-6-15,-7-2-3 16,0-1-6-16,-9 6-2 16,-7 9 1-16,2 10 1 15,4 11 7-15,3 9-7 16,1 2-51-16,6 13-103 15,0 29-10-15,10-6-143 16,3-1-403-16</inkml:trace>
  <inkml:trace contextRef="#ctx0" brushRef="#br0" timeOffset="20336.7515">13959 642 1455 0,'0'0'358'0,"0"0"-135"15,0 0-24-15,0 0-88 16,0 0-55-16,0 0-56 16,0 0-15-16,4 36 15 15,12 1 37-15,4 0-22 16,1 1-4-16,3-4 1 16,-1-6-11-16,0-8-1 15,-2-11-31-15,-1-7-36 16,1-2 5-16,-6-20 36 0,0-8 20 15,-4-5 4 1,-8-3 2-16,1 4 8 0,-4 3 2 16,0 8 14-16,0 6 9 15,0 9 11-15,0 6 1 16,0 0-45-16,0 3-5 16,0 14-24-16,2 5 23 15,6 5 6-15,3 1 7 16,4 0-6-16,4-3-1 15,4-7 0-15,2-6-1 16,3-7-46-16,2-5-26 16,6-9-113-16,-6-8-215 15,-4-3-755-15</inkml:trace>
  <inkml:trace contextRef="#ctx0" brushRef="#br0" timeOffset="20884.9758">14194 576 312 0,'0'0'948'0,"0"0"-649"0,0 0 0 15,0 0-79-15,0 0-73 16,0 0-70-16,-86 5-25 15,53 23 4-15,2 5 1 16,4 6-16-16,9 1-6 16,4-1-16-16,13-2-10 15,1-3-8-15,15-5-1 16,14-5-11-16,13-7-30 16,37-17-99-16,-10 0-189 15,-6-11-678-15</inkml:trace>
  <inkml:trace contextRef="#ctx0" brushRef="#br0" timeOffset="22365.218">14376 543 1551 0,'0'0'288'0,"0"0"-114"16,0 0-57-16,0 0-89 15,0 0 14-15,-15 72 11 16,15-32 0-16,15 3-11 15,6 1-14-15,4-5-15 16,1-5-2-16,1-8-11 16,-5-9 0-16,-2-12-29 15,-3-5-11-15,0-11 31 16,-5-17 9-16,-1-8 1 16,-5-10 11-16,-4-2-5 0,-1 3-6 15,-1 6 28-15,0 11 8 16,0 13 18-16,0 8 0 15,0 7-38-15,0 3-17 16,2 16-18-16,10 8 16 16,4 6 2-16,6 3 0 15,3-1 0-15,2-6 0 16,5-8-13-16,1-8-90 16,0-11-22-16,-5-2-36 15,-5-17 32-15,-7-10 61 16,-10-9 68-16,-6 0 61 15,0-3 23-15,-3 7 63 16,-5 6-3-16,-1 9-29 16,5 11-36-16,3 4-31 0,1 2-48 15,0 12-17-15,1 12 16 16,11 6 1-16,0 4 0 16,0-2 0-16,-3 0 1 15,-2-5-1-15,-4-7-28 16,-3-10-45-16,0-10 24 15,0 0 49-15,0-17 12 16,-3-14-11-16,-6-11 8 16,-1-3 13-16,5-1-2 15,1 8 5-15,4 10-9 16,0 12 12-16,0 11-28 16,6 5-1-16,13 9-18 15,9 12 19-15,5 8 0 16,2 1 6-16,-1 1-5 0,-6-2-1 15,-7-5 0-15,-7-7-11 16,-5-6-53-16,-5-7 1 16,-3-4 63-16,-1-5 18 15,0-17 0-15,0-4 0 16,0-4 15-16,0 2 1 16,0 6 1-16,0 5-14 15,0 5-6-15,0 7-8 16,9 5-7-16,7 0-21 15,6 9 12-15,5 8 8 16,2 4 0-16,0 0 0 16,-1-2 1-16,-1-4 1 15,-2-8-1-15,-4-7-6 16,0 0-6-16,-2-12 12 0,-3-13 7 16,-5-4-7-16,-3-5 0 15,-7 0 0-15,-1 5 2 16,0 3 4-16,-3 11 12 15,-3 6 14-15,2 6-6 16,0 3-23-16,1 7-3 16,-1 15-12-16,4 5 10 15,0 2-4-15,2 4-14 16,16-5-43-16,10-4-47 16,8-9-11-16,6-12 17 15,5-3-70-15,-6-6-94 16,-10-16 104-16,-13-5 164 0,-12-4 131 15,-6-2 90-15,0 4-23 16,-9 4-31-16,0 8-56 16,4 7-25-16,3 10-34 15,2 0-52-15,0 15-26 16,4 14 15-16,9 7 10 16,1 6 1-16,0 0 1 15,-1-5-1-15,-3-4 0 16,-1-8-17-16,-1-11-18 15,-4-8-5-15,0-6 37 16,3-10 3-16,0-14 13 16,-1-7-12-16,1-6 8 15,-1 0-1-15,-1 4-7 16,-2 11 0-16,1 6 5 0,-2 11 8 16,1 5-14-16,6 2-36 15,3 18 18-15,7 4 17 16,5 2 1-16,3 0 5 15,2-4-5-15,1-6 9 16,0-7-9-16,-3-9 7 16,-6 0 10-16,-3-15-1 15,-8-13 3-15,-5-6-5 16,-5-7 8-16,0-2 24 16,0-1 8-16,-10 3-10 15,3 10-14-15,3 11 14 16,1 16-5-16,3 4-39 15,0 21-27-15,3 16 19 0,10 9 7 16,8 8 0 0,3-1 1-16,-3 0-26 0,1-5-65 15,-6-9-65-15,-8-11-75 16,-5-10-259-16,-3-14-335 0</inkml:trace>
  <inkml:trace contextRef="#ctx0" brushRef="#br0" timeOffset="22508.9737">15895 490 1111 0,'0'0'182'0,"0"0"-86"0,0 0-32 16,0 0-37 0,113 52-27-16,-60-37-113 15,-3-4-799-15</inkml:trace>
  <inkml:trace contextRef="#ctx0" brushRef="#br0" timeOffset="22665.0697">16397 562 1719 0,'0'0'335'0,"0"0"-139"16,0 0-119-16,0 0-77 15,0 0 0-15,0 0-16 16,0 0-142-16,79-5-374 0,-65 5-935 15</inkml:trace>
  <inkml:trace contextRef="#ctx0" brushRef="#br0" timeOffset="22824.4636">16239 698 1570 0,'0'0'321'15,"0"0"-154"-15,0 0-58 16,0 0 6-16,0 0-56 15,84 0-7-15,-33 0-47 16,26-10-5-16,-14 0-292 16,-8-1-723-16</inkml:trace>
  <inkml:trace contextRef="#ctx0" brushRef="#br0" timeOffset="23273.0077">16784 451 1407 0,'0'0'377'0,"0"0"-51"15,0 0-100-15,0 0-30 16,0 0-53-16,0 0-61 16,0 0-53-16,-9-18-29 15,9 44-19-15,9 10 19 16,3 9-6-16,4 4 6 16,2 0 9-16,-3-2-9 15,6 12-81-15,-4-10-117 16,-2-14-359-16</inkml:trace>
  <inkml:trace contextRef="#ctx0" brushRef="#br0" timeOffset="23752.3916">17077 440 355 0,'0'0'1440'15,"0"0"-1203"-15,0 0-53 16,0 0-91-16,0 0-26 15,0 0-21-15,0 0 1 16,-81 83-7-16,71-50-20 16,6-5-11-16,4-3-2 0,0-6-7 15,14-7-64 1,12-7-2-16,6-5 35 0,1-3-27 16,3-13-4-16,-6-4 33 15,-7-5 29-15,-5 1 1 16,-5 1 5-16,0-1 2 15,-3 6 15-15,-3 3-3 16,0 3 19-16,-3 7 14 16,-2 4-14-16,0 1-39 15,-1 0-2-15,2 11-33 16,3 9 35-16,6 7 5 16,0 4 17-16,2 1 0 15,4-3 5-15,1-5-11 16,-1-5 11-16,0-8 1 0,-3-8 6 15,4-3 20-15,3-10 29 16,-1-14-20-16,5-12-15 16,-4-6-11-16,-5-9 3 15,-6 1-14-15,-11 0-18 16,-1 12-8-16,-80 28-49 16,1 10-99-16,-26 4-309 0</inkml:trace>
  <inkml:trace contextRef="#ctx0" brushRef="#br0" timeOffset="24689.6979">14409 1148 1588 0,'0'0'335'16,"0"0"-90"-16,0 0-17 0,0 0-89 15,0 0-66 1,-85 78-40-16,33 16 15 0,-2 12 4 16,11-12-27-16,17-27-9 15,12-24-8-15,1-7-8 16,0 3-16-16,3 2-99 15,-4-7-129-15,4-15-298 16,5-13-276-16</inkml:trace>
  <inkml:trace contextRef="#ctx0" brushRef="#br0" timeOffset="24874.2314">14058 1313 1600 0,'0'0'327'0,"0"0"-91"16,0 0-95-16,0 0-97 15,0 0-43-15,0 0 52 16,81 96 42-16,-38-46-31 16,4 0-49-16,2-3 1 0,-1-5-16 15,4-6-21-15,-3-10-95 16,10-13-119-16,-14-10-346 16,-10-3-389-16</inkml:trace>
  <inkml:trace contextRef="#ctx0" brushRef="#br0" timeOffset="25038.189">14587 1542 201 0,'0'0'1297'0,"0"0"-808"16,0 0-253-16,0 0-117 16,0 0-72-16,0 0-46 15,0 0 34-15,-10 81 28 16,10-39-37-16,0 3-14 0,0-3 3 16,0-2-15-1,0-8-8-15,0-6-88 0,-1-21-119 16,-5-5-296-1,0-5-493-15</inkml:trace>
  <inkml:trace contextRef="#ctx0" brushRef="#br0" timeOffset="25167.6629">14582 1308 1326 0,'0'0'218'0,"0"0"-9"15,0 0-112-15,0 0-97 16,0 0-165-16,0 0-159 0,0 0-978 15</inkml:trace>
  <inkml:trace contextRef="#ctx0" brushRef="#br0" timeOffset="25346.5201">14713 1065 1706 0,'0'0'324'16,"0"0"-110"-16,0 0-131 15,0 0-55-15,0 0-26 16,-9 81 9-16,9-31-11 16,2 11 0-16,17 26-62 15,-1-14-160-15,1-15-448 0</inkml:trace>
  <inkml:trace contextRef="#ctx0" brushRef="#br0" timeOffset="25611.5846">14895 1355 1650 0,'0'0'290'16,"0"0"-104"-16,0 0-80 15,0 0-21-15,-68 100-41 16,68-70-17-16,0 2-18 16,16-6 5-16,11 0-7 15,4-4-6-15,6 0-1 16,-2 0 7-16,-4-1 4 15,-7 0-11-15,-11-1-26 16,-11-1 21-16,-2-2 5 16,-14-4 1-16,-13-1-1 15,-2-5-10-15,-6-7-68 0,8-13-182 16,10-8-848-16</inkml:trace>
  <inkml:trace contextRef="#ctx0" brushRef="#br0" timeOffset="25760.8796">15155 1481 1540 0,'0'0'378'0,"0"0"-151"15,0 0-149-15,0 0-69 16,94-45-1-16,-54 35-8 16,6 3-105-16,-9 5-216 15,-13 2-571-15</inkml:trace>
  <inkml:trace contextRef="#ctx0" brushRef="#br0" timeOffset="25916.7522">15189 1665 833 0,'0'0'917'16,"0"0"-740"-16,0 0-43 16,0 0-66-16,0 0-18 15,116-21-9-15,-52 1-41 16,30-20-26-16,-17 7-247 15,-16-3-765-15</inkml:trace>
  <inkml:trace contextRef="#ctx0" brushRef="#br0" timeOffset="26114.8709">15596 1188 1850 0,'0'0'356'0,"0"0"-76"0,0 0-175 16,0 0-33-16,0 0-62 15,0 0-1-15,35 113 33 16,-8-58 3-16,-1 3-29 16,1 1-6-16,-3-1-4 15,-8 0-6-15,5 5-102 16,-5-15-164-16,-3-15-421 0</inkml:trace>
  <inkml:trace contextRef="#ctx0" brushRef="#br0" timeOffset="26567.8501">15966 1211 1582 0,'0'0'340'0,"0"0"-115"15,0 0-60-15,0 0-52 16,0 0-55-16,0 0-21 16,0 0-25-16,-55 80-6 15,55-46 0-15,0-3-6 16,1-2-1-16,16-9-21 15,5-6-61-15,5-12 16 16,3-2-1-16,1-12-22 16,-4-10 8-16,-6-6 74 15,-5 1 8-15,-6 0 32 16,-2 3 23-16,-3 3 19 0,-2 7-2 16,-3 6 10-16,1 5-4 15,-1 3-48-15,2 5-30 16,2 18-21-16,3 10 21 15,7 6 0-15,1 4 23 16,3 3 0-16,2-8 3 16,2-6-1-16,-2-8-4 15,-1-10-5-15,1-11-1 16,0-3 10-16,-1-14 22 16,4-15-13-16,2-21-7 15,-1-22-11-15,-8 0-4 16,-4 5-12-16,-11 13 0 15,-1 21-23-15,-10 6-39 16,-39 19-58-16,0 8-184 16,-3 1-542-16</inkml:trace>
  <inkml:trace contextRef="#ctx0" brushRef="#br0" timeOffset="27655.9586">16232 1634 1676 0,'0'0'380'0,"0"0"-82"16,0 0-106-16,0 0-100 16,0 0-56-16,-80 88-7 15,40-28 1-15,-2 5-9 16,10-7-1-16,-1 3-20 16,9-7 0-16,5-9-31 15,13-6-106-15,3-12-150 16,1-16-419-16</inkml:trace>
  <inkml:trace contextRef="#ctx0" brushRef="#br0" timeOffset="27824.1677">15965 1801 1603 0,'0'0'332'0,"0"0"-54"0,0 0-76 16,0 0-113-16,0 0-48 15,0 0-40-15,0 0 8 16,56 47 0-16,-24-17-1 15,8 2-8-15,-1-3-8 16,19-9-183-16,-12-6-421 16,-6-14-875-16</inkml:trace>
  <inkml:trace contextRef="#ctx0" brushRef="#br0" timeOffset="28012.1164">16428 1736 1835 0,'0'0'369'0,"0"0"-104"15,0 0-116-15,0 0-84 0,0 0-26 16,0 0 15-16,-14 94 17 16,11-55-44-16,0 4-9 15,1-2-9-15,2-4-9 16,0 0-5-16,0-8-93 16,0-13-103-16,3-11-344 15,2-5-683-15</inkml:trace>
  <inkml:trace contextRef="#ctx0" brushRef="#br0" timeOffset="28192.7004">16618 1816 1818 0,'0'0'315'16,"0"0"-121"-16,0 0-128 15,0 0-66-15,0 0-24 16,0 0-188-16,83-20-539 0</inkml:trace>
  <inkml:trace contextRef="#ctx0" brushRef="#br0" timeOffset="28334.6047">16921 1777 1664 0,'0'0'257'16,"0"0"-84"-16,0 0-173 0,0 0-31 16,0 0-266-16,0 0-423 0</inkml:trace>
  <inkml:trace contextRef="#ctx0" brushRef="#br0" timeOffset="28479.9821">17181 1726 1603 0,'0'0'379'16,"0"0"-163"-16,0 0-116 16,0 0-95-16,0 0-5 15,0 0-51-15,95-19-143 0,-60 7-514 16</inkml:trace>
  <inkml:trace contextRef="#ctx0" brushRef="#br0" timeOffset="28667.0474">17616 1305 1964 0,'0'0'386'16,"0"0"-113"-16,0 0-178 15,0 0-59-15,0 0-36 16,-29 92 1-16,20-36 7 16,-1 6-8-16,1 2 6 15,-1-2-6-15,-4-6-40 0,-9 0-118 16,0-15-174-16,2-14-551 15</inkml:trace>
  <inkml:trace contextRef="#ctx0" brushRef="#br0" timeOffset="28853.1675">17258 1451 1614 0,'0'0'522'0,"0"0"-297"15,0 0-87-15,0 0-71 16,0 0-28-16,116 17 28 15,-50 13-5-15,1 4-23 16,-15 1-11-16,0 6-20 16,-11-2-8-16,-12-1-15 15,-2-4-124-15,-10-7-199 16,-5-15-783-16</inkml:trace>
  <inkml:trace contextRef="#ctx0" brushRef="#br0" timeOffset="29041.2853">17800 1353 1815 0,'0'0'297'0,"0"0"-14"16,0 0-136-16,0 0-76 15,0 0-46-15,0 0 1 16,28 102 20-16,-12-51-12 16,0 3-13-16,-2-1-12 15,-5-1-9-15,-3-7-28 16,1-7-132-16,-1-14-307 15,0-14-390-15</inkml:trace>
  <inkml:trace contextRef="#ctx0" brushRef="#br0" timeOffset="29473.4059">18033 1428 1358 0,'0'0'536'0,"0"0"-270"15,0 0-117-15,0 0-85 16,0 0-46-16,0 0 4 15,-19 86-1-15,19-48-12 16,0 0-8-16,2-7-1 16,10-6-2-16,1-9-59 15,5-10-25-15,0-6 27 16,1-6-4-16,-4-14-7 0,-2-5 47 16,-4-3 23-1,-3-1 11-15,-4 3 38 0,1 3 17 16,-2 6 21-16,-1 7 16 15,0 6-10-15,0 4-35 16,0 1-43-16,0 19-14 16,0 9-1-16,0 3 13 15,2 4-1-15,8-4 8 16,1-4-20-16,2-7 1 16,4-10 0-16,0-6 15 15,3-5-3-15,2-10 8 16,2-16 3-16,-4-7-9 0,-1-9-8 15,-5-5 4 1,-6-5-5-16,-6 3 1 0,-2 8-6 16,-6 12-1-16,-50 19-74 15,4 10-203-15,-10 0-1005 0</inkml:trace>
  <inkml:trace contextRef="#ctx0" brushRef="#br0" timeOffset="30475.3193">20590 5291 1393 0,'0'0'316'16,"0"0"-57"-16,0 0-20 16,0 0-101-16,0 0-76 15,0 0-21-15,-83 128 32 16,51-55-13-16,4-3-36 15,6-11-8-15,7-14-4 0,1 2-11 16,1 3-1-16,2-12-53 16,-2-9-92-16,4-12-119 15,-1-11-336-15</inkml:trace>
  <inkml:trace contextRef="#ctx0" brushRef="#br0" timeOffset="30657.0507">20213 5439 1045 0,'0'0'671'16,"0"0"-435"-16,0 0-80 16,0 0-101-16,0 0 5 15,0 0 31-15,101 57-26 16,-53-23-28-16,0 3-18 0,2 2-11 16,-2 1-8-16,0-3-1 15,6 4-123-15,-11-11-219 16,-12-12-441-16</inkml:trace>
  <inkml:trace contextRef="#ctx0" brushRef="#br0" timeOffset="30881.9112">20748 5557 1751 0,'0'0'309'0,"0"0"-175"15,0 0-57 1,0 0 75-16,8 80-40 0,-1-43-50 16,0 1-17-16,-1 2-20 15,1-4-13-15,-1-1-12 16,1-2 0-16,3-5-61 16,-1-9-107-16,0-10-298 0</inkml:trace>
  <inkml:trace contextRef="#ctx0" brushRef="#br0" timeOffset="31976.2538">21045 5588 977 0,'0'0'593'0,"0"0"-405"15,0 0-6-15,0 0-62 16,0 0-51-16,0 0-69 16,0 0-31-16,20-4-168 0,12-1-135 15,2-3-388-15</inkml:trace>
  <inkml:trace contextRef="#ctx0" brushRef="#br0" timeOffset="32118.273">21454 5521 932 0,'0'0'866'0,"0"0"-693"16,0 0-17-16,0 0-92 15,0 0-43-15,0 0-21 16,0 0-180-16,25 0-444 16,-6 0-489-16</inkml:trace>
  <inkml:trace contextRef="#ctx0" brushRef="#br0" timeOffset="32262.4165">21701 5491 1521 0,'0'0'302'0,"0"0"-75"15,0 0-94-15,0 0-74 16,0 0-59-16,0 0-2 16,0 0-169-16,103-58-341 15,-65 45-496-15</inkml:trace>
  <inkml:trace contextRef="#ctx0" brushRef="#br0" timeOffset="32493.9501">22134 5141 1906 0,'0'0'298'0,"0"0"-15"0,0 0-130 15,0 0-42-15,0 0-70 16,0 0-17-16,-60 97 2 15,41-44 4-15,0 5-17 16,0 2-3-16,3-2-9 16,3-5 0-16,1-5-1 15,4-12-64-15,6-11-67 16,1-15-79-16,1-9-83 16,0-1-281-16</inkml:trace>
  <inkml:trace contextRef="#ctx0" brushRef="#br0" timeOffset="32698.2768">21865 5173 1585 0,'0'0'315'0,"0"0"-163"16,0 0-50-16,0 0 40 16,111 72 0-16,-54-31-38 15,-1 7-34-15,-2 1-27 16,-5 4-31-16,-9-3-1 15,-5-4-11-15,-9-4-53 16,-5-10-118-16,-7-11-157 16,-8-14-589-16</inkml:trace>
  <inkml:trace contextRef="#ctx0" brushRef="#br0" timeOffset="32948.4075">22337 5387 1832 0,'0'0'370'15,"0"0"-113"-15,0 0-114 16,0 0-45-16,0 0-63 16,0 0-5-16,0 0 13 15,21 95-12-15,-9-60-14 16,-1 0-17-16,1 2 0 15,0-2-13-15,-3-2-90 0,2-2-98 16,-1-10-281-16,-7-13-1082 0</inkml:trace>
  <inkml:trace contextRef="#ctx0" brushRef="#br0" timeOffset="33283.6767">22543 5291 1699 0,'0'0'249'16,"0"0"-129"-16,0 0 8 0,-30 78 2 15,22-35-20 1,4 6-30-16,4 1-24 0,0 0-21 16,0-7-16-16,13-3-13 15,2-10 1-15,2-8-7 16,-4-11-1-16,2-8-16 15,-2-3 7-15,-4-8 10 16,-1-15 1-16,-7-5-1 16,-1-3 0-16,0-1-2 15,-12 6-7-15,-4 6 9 16,-2 6-1-16,-1 9 1 16,1 5 0-16,4 0-54 15,5 5-68-15,9 12-78 16,0 2-193-16,14-7-360 0</inkml:trace>
  <inkml:trace contextRef="#ctx0" brushRef="#br0" timeOffset="33838.1837">22845 5344 1743 0,'0'0'222'0,"0"0"44"15,0 0-90-15,0 0-45 16,0 0-53-16,0 0-44 16,-82 11-25-16,64 12-9 15,1 6 0-15,6 0 0 16,6-3-2-16,5-4-4 0,0-7 0 16,17-5-31-16,8-8 12 15,7-2-11-15,1-2 8 16,1-11-17-16,-6-4 1 15,-5 0 27-15,-8 1 17 16,-4 1 0-16,-6 3 7 16,-4 0 13-16,1 2 9 15,-2 3-6-15,0 2-6 16,1 0-6-16,0 3-1 16,3 2-10-16,1 0-10 15,0 0-12-15,3 14 4 16,2 6 11-16,2 4 7 15,0 5 0-15,2 0 1 16,2-3 6-16,-2-4-1 0,3-5 6 16,-1-9-2-16,-2-7 2 15,2-1 11-15,1-7 15 16,-1-14 4-16,-2-6-12 16,-5-7-5-16,-5-6 8 15,-4-4-14-15,-6-2-1 16,-12 0 2-16,-4 3-12 15,0 12-7-15,0 10-1 16,2 9 0-16,0 12 0 16,-19 9-56-16,4 13-94 15,-5-2-425-15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12:55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13890 6511 892 0,'0'0'188'0,"0"0"-126"16,0 0-16-16,0 0 25 0,0 0-24 16,0 0-24-1,0 0-10-15,39-8 4 0,-6 13 18 16,10 2 16-16,5 4-26 16,8-1-1-16,5 1-3 15,15 2-2-15,18 1-1 16,15 2 1-16,5 1 16 15,-7 0 15-15,-12-3-4 16,-7 2-18-16,0 0 16 16,5 0-12-16,1-3-6 15,1 1 1-15,4-3-4 16,3-2-2-16,5-2-5 16,7-1 6-16,0-3-3 0,-7 0-7 15,-3-1-11 1,-8-2 20-16,-5 5-21 0,-4-1 15 15,-13 0-14-15,-13-1 1 16,10 1-1-16,10-1 7 16,13-3-7-16,14 2 7 15,-5-2-7-15,-9 0-1 16,-2 0 2-16,-2 0 5 16,-2 0 8-16,-3 0-9 15,-2-5 3-15,-13 0 5 16,-9-2 8-16,-11 2-5 15,-1-2-1-15,11-1 9 16,7-2 1-16,8 1-9 16,1-1-3-16,-4 1 6 15,0 0 0-15,-3 2 5 16,-2 1-1-16,-5-2-6 0,-6 1 1 16,-8 0 6-16,-3 1 2 15,-10 1 1-15,-7 1 9 16,-10-1-14-16,-5 3 5 15,-7 0-4-15,-1 1-2 16,-3 0-13-16,-2 1-3 16,1 0-6-16,-1 0-31 15,0 0-142-15,-8 0-517 0</inkml:trace>
  <inkml:trace contextRef="#ctx0" brushRef="#br0" timeOffset="1437.0656">17995 7645 1222 0,'0'0'48'0,"0"0"-48"16,0 0 0-16,125 34 19 15,-38-17 55-15,33 2 13 16,22-2-4-16,12 0-7 15,8-8-5-15,1-3-2 16,13-2 10-16,5 2 4 16,8 2-27-16,-3 0-9 15,-2 4-10-15,-7-1 0 16,-9 0 4-16,-2 1 14 16,-6-5-18-16,-2-1 0 15,3-5 4-15,0 2-5 16,-3-3 1-16,-7 0-9 15,-10 0 3-15,-15-7-6 16,-16 0-16-16,-22-1-3 0,-23 4 2 16,-19-2-7-16,-14 2 7 15,-2 0-7-15,-3 1 5 16,-5 0-6-16,-11-1 1 16,-8 1-1-16,-3 3 0 15,-5 0-31-15,-69-1-168 16,2 1-136-16,-20-4-469 0</inkml:trace>
  <inkml:trace contextRef="#ctx0" brushRef="#br0" timeOffset="10949.9379">2761 11778 864 0,'0'0'120'0,"0"0"-120"16,0 0-23-16,0 0 23 0,0 0 49 16,73-1 10-16,-43 1 21 15,6 0-24-15,5 1 1 16,7 4 8-16,6 0-7 15,6 1 16-15,14 2-10 16,19 2-25-16,-7 0-11 16,-5-2 8-16,-14-2-2 15,-7-2-8-15,17 2-6 16,23-2 11-16,11 1-11 16,2-2 5-16,-7-1-7 15,-21-2-4-15,-22 0 7 16,8 0-4-16,10 0-9 15,-1 0 3-15,1 0-6 16,-24 0-4-16,-11 0-1 16,6 0 1-16,4 0 7 0,4 3-6 15,0 0-2-15,-6-2 7 16,2 1-6-16,1-2 0 16,3 0 0-16,5 0 0 15,0 0 8-15,6 0-8 16,-1 3 0-16,-1 0 13 15,-1 1-13-15,-1 1-1 16,-1 0 6-16,-3 0-3 16,-1-1-2-16,-2 2 5 15,-3-2-5-15,-4-1 0 16,-3 0 0-16,-3-3 8 16,-2 0-1-16,1 0 1 15,2 0 6-15,3 0 4 16,-1 0-10-16,0 0 8 0,0 0-2 15,-1 2 7-15,-4-2 3 16,0 2 6-16,-6-1-8 16,-6 1-2-16,-5-2 5 15,-9 0-3-15,-5 1-7 16,-7-1 0-16,-3 0-1 16,-4 0-6-16,5 0-3 15,-5 0 0-15,0 0-6 16,6 0 0-16,8 0-120 0,0-1-145 15,0-7-640-15</inkml:trace>
  <inkml:trace contextRef="#ctx0" brushRef="#br0" timeOffset="11880.9014">10331 11851 1026 0,'0'0'157'16,"0"0"-105"-16,0 0-39 15,0 0 4-15,0 0 6 16,0 0 76-16,0 0 10 15,139 15 10-15,-40-9-2 16,33-1-14-16,12-1-19 16,-2-1-18-16,-9-1-5 0,-15-1-17 15,-5 1-11 1,-5-2 2-16,-22 0 0 16,-22 0-5-16,-19 0-15 15,-6 0 1-15,-1 0-16 0,1 0 2 16,-1 0 7-16,-10 0-8 15,-9 0 7-15,-8 0-7 16,-2 0-1-16,-8 0 0 16,-1 0-12-16,0 4-13 15,-12 7-121-15,-3 1-176 16,-8 2-48-16</inkml:trace>
  <inkml:trace contextRef="#ctx0" brushRef="#br0" timeOffset="13819.7015">16279 11913 967 0,'0'0'144'0,"0"0"-100"16,0 0-17-16,0 0 53 15,0 0 44-15,0 0-16 0,0 0-22 16,-8-5-31-16,8 5-19 15,0 0-2-15,0 0 1 16,0 0 1-16,0 0-2 16,0 0-24-16,3 0-10 15,10 0 6-15,9 5 13 16,9 3 27-16,13 1-2 16,9 1-11-16,22 0 12 15,23-5-16-15,22-1-7 16,2-1 0-16,-8-3-3 15,-9 2-5-15,-15-2 0 16,-3 0-5-16,-11 0-1 16,-14 0-7-16,11 0 8 0,12 0 0 15,20 0-9-15,14 0 8 16,0-7 5-16,-3 0-4 16,7-3-9-16,5 3 9 15,7-1 1-15,-1 4-4 16,5 1-4-16,-5 1 13 15,-9 2 2-15,-6 0-5 16,-10 0-5-16,-2 0-6 16,-7 2 4-16,-1 2-5 15,2 2 8-15,0 1 3 16,12 1 4-16,0 2-5 16,5 3 5-16,0 0 10 0,-5 1-7 15,-1 0-11 1,-6-4 2-16,-2-2-2 0,-4 1 2 15,-4-4 9-15,-1-2-3 16,-1 0 3-16,-1-2-5 16,-16-1 1-16,-13 0 8 15,-16 0-9-15,-6 0-2 16,3-1-4-16,1-5 3 16,-3-2-9-16,-11 2-1 15,-12-2 0-15,-9 1 0 16,-14-3-49-16,-15 0-201 15,-15 1-339-15</inkml:trace>
  <inkml:trace contextRef="#ctx0" brushRef="#br0" timeOffset="15058.3501">3772 12951 497 0,'0'0'395'16,"0"0"-296"-16,0 0-36 16,123 27 62-16,-62-19-21 15,18-1-13-15,21-3 24 16,24-1-19-16,12-1-23 0,5-2 0 16,-5 0 23-16,-8 0-24 15,2 2-12-15,-3 3-12 16,3 2 5-16,-1 3-11 15,-4 0-12-15,-1-3-5 16,2 0-3-16,-1-6 8 16,2-1 5-16,-3 0-7 15,-5 0 0-15,-1-5 5 16,-5 2-2-16,2 3-10 16,-8 0-14-16,1 0 6 15,-2 0-7-15,1 0-4 16,1 7 5-16,2 0-7 15,-6 1 1-15,-1 5 1 16,-6-1-1-16,1 4-1 16,-2-1-6-16,-3-2 5 0,-2 1 2 15,-5 0-1-15,0 0 1 16,-1-1 0-16,3 0 0 16,2 2-1-16,1-6 1 15,3 1-1-15,-2-5 0 16,-1-3 0-16,-1-2 6 15,-17 0 0-15,-15 0 3 16,-13 0 5-16,-9 0-3 16,1 0-5-16,2 0 0 15,-2 0 0-15,-11 0-5 0,-7 0 5 16,-9 0-5 0,-3 0 0-16,-5 0-1 0,-2 0-39 15,0 0-101-15,0 0-171 16,0-4-573-16</inkml:trace>
  <inkml:trace contextRef="#ctx0" brushRef="#br0" timeOffset="62838.3641">15095 14101 1300 0,'0'0'109'0,"0"0"-109"15,0 0-174-15,0 0 171 16,0 0 3-16,0 0 20 16,58 6 25-16,-31-3-10 15,9 4 7-15,7-1-10 16,8 1 1-16,5 2 5 15,6-1-9-15,6 2-1 16,4-1-4-16,4-2-3 16,0-1 14-16,0-2-9 15,-3-3 1-15,0 0 4 16,-3-1-5-16,-1 0-7 16,2 0 2-16,-2 0-8 15,-2 0 3-15,-1-1-7 0,-2 0 4 16,-1 0 6-16,4-1 6 15,0-1 23-15,18-1-11 16,13-1-24-16,17 2-4 16,0 0 0-16,-7 3 5 15,-13 0-8-15,-23 0 1 16,-8 0-6-16,6 1 0 16,12 2 5-16,13 1-5 15,13-3 11-15,-4 1-2 16,-8-2-4-16,5 0 1 15,2 0 5-15,0 0-11 16,-5 0 1-16,-3 0 5 0,-2 0-5 16,-3 0 5-1,-2 2-1-15,0 2-6 0,-15 0 12 16,-12 0 4-16,-13-3 2 16,-1 3 4-16,10-1 0 15,10-3-4-15,10 2 4 16,1 1 6-16,0-1-4 15,10 1-6-15,13 1 5 16,10 3-5-16,2 6-6 16,-10-3-5-16,-9 2-1 15,-10-5-5-15,2 0 8 0,2-4 6 16,-1-2-6 0,0 0 4-16,-2 1 11 0,-2-2-11 15,-10 0-2-15,-14 0-11 16,-11 0 15-16,1 0 0 15,11-2-5-15,9-3 8 16,8-2-8-16,-1 2-8 16,-1 0-1-16,-5 0 8 15,-3 1-8-15,-3 0 13 16,-2 1-13-16,-4 0 22 16,-2-1-22-16,-4 1 8 15,-5 3 0-15,-3 0 6 16,-3 0 0-16,-5 0 1 15,-4 0-4-15,-2 0 0 16,-3 0 3-16,-3 0 6 0,-5 2-5 16,-2-1 5-1,-3-1-10-15,-5 1-2 0,-2-1-2 16,-4 0 4-16,-2 0-4 16,1 0 9-16,-2 0-10 15,0 0-4-15,0 0-4 16,0 0-1-16,-11 0-92 15,-47-8-179-15,3-1-338 16,-14 1-671-16</inkml:trace>
  <inkml:trace contextRef="#ctx0" brushRef="#br0" timeOffset="71584.1146">3009 17227 1026 0,'0'0'144'0,"0"0"-104"15,0 0-2-15,0 0 4 16,0 0 23-16,0 0-36 16,-9-23-20-16,25 17-8 15,4 3 6-15,10-2-6 16,10 2 20-16,9 3-5 16,21 0-2-16,22 0 2 0,23 0 2 15,5 0-7 1,3 0-1-16,-15 0 2 0,-14 8-11 15,0 1 11-15,-6 2-5 16,3-2-5-16,-5 5 8 16,1-4-9-16,-2 0 6 15,4 0 5-15,2-1 5 16,0 1-5-16,2 2 1 16,-1 2 6-16,-2-2-12 15,-2 3 8-15,-6-3-9 16,-9-1-6-16,-14 0 1 15,-11-5-1-15,-1-2 9 16,11 1-8-16,4 0 6 16,7-5-6-16,0 0 15 0,-4 0-14 15,2 0 6-15,-3 0 0 16,2 0-8-16,0 0 1 16,-2 0-1-16,2 0 1 15,-1 0 0-15,4-3-1 16,1 3 0-16,3 0 2 15,3 0-1-15,-1 0 1 16,2 0-1-16,-4 0 5 16,-1 0-5-16,-5 0-1 15,3 0 1-15,0 0 1 16,0 0 6-16,2-5 0 16,1-1 9-16,2 0-7 15,8 2 8-15,14 0-11 0,13-1 5 16,-1 1-2-16,-4-1 6 15,-10 1 9-15,-7 0-7 16,0 1-7-16,3-2 1 16,0 2-10-16,-6-3 14 15,2 0 0-15,-2 1-3 16,-2 0 2-16,0 2 1 16,1 0 0-16,1 3 0 15,-3-1-6-15,-2 1 5 16,-9-2 10-16,-11 2-6 15,-12 0-4-15,-1 0-2 0,11 0 0 16,9 0-4-16,21 0-2 16,-9 0-5-16,-1 0-1 15,1 2 1-15,-12 2 5 16,8-1-6-16,2 0 0 16,-2-1 1-16,2 1-1 15,11-1 0-15,-10-2 0 16,1 0 7-16,0 0-1 15,-1 0-5-15,22 0 9 16,13-7 3-16,0-5 2 16,-20 1 12-16,-20 0-10 15,-3 0 7-15,8-3 2 16,14-2-1-16,-1-1-4 16,-22 5 1-16,-20 3-3 15,2 1 1-15,8-2 7 0,7 1-2 16,6 0-3-16,-3 1 0 15,-4 3-8-15,-7 1-2 16,-6 2-1-16,-6 1-6 16,-5-1 9-16,-7 2-2 15,-6 0 5-15,-8-1-2 16,-8 1 2-16,-2 0-9 16,-7-2 3-16,-2-1-3 15,-1 3-7-15,2 0-1 16,-2-2 6-16,3-1-7 15,8-9-43-15,0-2-143 16,-2-2-482-16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14:4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15453 5196 793 0,'0'0'206'0,"-3"-9"-117"15,3 4 31-15,3-4-7 16,12-2-55-16,8-2-15 16,14-4 28-16,10-4-11 15,13-5-22-15,10-3 5 16,5-4-22-16,4-1 2 15,-1 1-10-15,-4 2-7 16,-5 4-4-16,-10 3-2 16,-8 5-65-16,-14 5-73 15,-16 7-34-15,-13 4-166 16,-8 2-318-16</inkml:trace>
  <inkml:trace contextRef="#ctx0" brushRef="#br0" timeOffset="215.3158">15675 5213 955 0,'0'0'166'0,"0"0"-93"16,0 0-17-16,100-26 69 16,-40 5 11-16,7-7-22 15,6-1-30-15,0-2-25 16,3-4-24-16,-3 4-15 15,-4 3-18-15,-6 5-2 16,-1 4-15-16,-14 5-193 16,-20 3-420-16</inkml:trace>
  <inkml:trace contextRef="#ctx0" brushRef="#br0" timeOffset="2044.0825">5938 7546 1000 0,'0'0'155'0,"0"0"-89"16,0 0-21-16,91-42 16 16,-46 21 11-16,4-1-2 15,5-3-16-15,1 4-12 16,-3 3-17-16,2 1-15 16,-5 6-10-16,-5 0-3 0,-4 7-93 15,-12 2-120-15,-13 0-476 16</inkml:trace>
  <inkml:trace contextRef="#ctx0" brushRef="#br0" timeOffset="2257.903">5907 7718 1521 0,'0'0'198'16,"0"0"-189"-16,0 0 0 15,103-25-9-15,-54 9 41 16,3-7 5-16,2 3-7 16,4 0-15-16,2 2-9 15,5 1-15-15,28-3-28 0,-18 6-190 16,-11 0-335-16</inkml:trace>
  <inkml:trace contextRef="#ctx0" brushRef="#br0" timeOffset="3418.1803">18304 7506 1189 0,'0'0'193'0,"0"0"-86"15,0 0 9-15,86-33-1 16,-20 12-12-16,36-7-7 15,36-7-16-15,14-5-28 16,-1 2-1-16,-17 2-12 16,-24 7-19-16,-20 7-12 15,-22 8 4-15,-23 4-12 0,-11 3 0 16,-2 2 0 0,-5 2-48-16,-7 3-101 15,-20 2-132-15,-10 11-77 16,-16 2-164-16</inkml:trace>
  <inkml:trace contextRef="#ctx0" brushRef="#br0" timeOffset="3710.1917">18429 7700 937 0,'0'0'185'0,"0"0"-98"15,94-4 79-15,9-18 57 16,44-14-43-16,22-9-33 16,4-3-33-16,-8 3-42 15,-29 6-13-15,-10 5-2 16,-16 4-24-16,-25 7-7 16,-20 5-2-16,-20 5 1 15,-9 2-13-15,0 1-12 16,-8-1 1-16,-5 4 2 15,-14 5-3-15,-20 2-95 16,-14 4-192-16,-17 8-300 0</inkml:trace>
  <inkml:trace contextRef="#ctx0" brushRef="#br0" timeOffset="14291.7513">14154 12726 768 0,'0'0'165'0,"0"0"-113"16,0 0-51-16,0 0 30 15,0 0 4-15,19 0 20 16,-1 0-13-16,7 0-9 16,10 0 26-16,8 0-12 15,8-2-2-15,5-1 29 16,3-3-25-16,2 0-5 15,-2 1-8-15,1-1-13 16,-3 2-1-16,-6 0 3 16,2 2-18-16,-5 2 8 0,0 0-8 15,-4 0 0 1,-2 4 0-16,-4 2-6 0,0 3 1 16,-4-2-1-16,1-2 7 15,-1 0-8-15,4-3 1 16,5-2 7-16,4 0 7 15,7 0-2-15,6-8-3 16,1 2 11-16,2-1-21 16,-4 3 2-16,-1 4 12 15,-4 0-6-15,-6 0-6 16,-3 0-1-16,-2 0 9 16,-3 0-10-16,0 1 7 0,-2 1 2 15,1-1-3-15,2-1-5 16,-1 0 12-16,4 0-12 15,2 0 6-15,5 0-4 16,-2 0-2-16,2 0 0 16,4-3-1-16,-4 1 2 15,1-1-1-15,0 2 9 16,0-2-4-16,1 2-5 16,2-1-1-16,-3 2 5 15,4 0-4-15,1 0-1 16,-3 0 6-16,1 0-3 15,2 0-2-15,-1 0 5 16,4 0-4-16,0 2 4 0,-1 0-6 16,4 1 0-16,0 0 7 15,1-1 0-15,2 1-6 16,-1 1-1-16,1-1 2 16,1 0 4-16,-3 0 5 15,0-2-3-15,2 1-1 16,0-1 5-16,-2-1 2 15,2 0-5-15,-1 0 4 16,-4 0-12-16,0 0 12 16,-1 0-11-16,-2 0 6 15,-1 0-2-15,-1 2-5 16,1 0 1-16,1-2 6 16,0 0 1-16,2 3-9 0,-1 0 1 15,1 0-1 1,-3 1 1-16,-1 0 5 0,-1 1-6 15,-2 0-1-15,1 1 0 16,-1 0 0-16,0 0 1 16,3 0 1-16,-2 1-1 15,1 0-1-15,-3 2 1 16,-1-2 8-16,1 0-6 16,-1 0-2-16,-2 0 1 15,5 0 0-15,0 0 0 16,1 1 0-16,0-1-1 15,2 0 0-15,1-2 0 0,0 2 0 16,-1 0 1 0,-1-1-1-16,3 1 1 0,-4-2 0 15,0-1-1-15,-1 2 0 16,-1 0 0-16,-1-1 0 16,0 0 1-16,-2 1-1 15,2-2 6-15,-2 0-5 16,6 0 0-16,-1-1 1 15,2 0 5-15,1 0-6 16,-1-3 1-16,-1 2 4 16,1-2 0-16,-1 0-5 15,2 0 9-15,-2 0-8 16,-1 0 7-16,0 0-2 16,1 0-6-16,-2 0-1 15,-1 0 8-15,-1 0-7 0,-2 0 12 16,-1 0-12-16,-2-2 15 15,-3 2-9-15,-1 0 1 16,2-1-7-16,-2-1 7 16,0 1-7-16,-3-1 8 15,0-1-4-15,1 2-4 16,-4-2 5-16,1 1-5 16,-1 0-1-16,0 1 13 15,-4-2-11-15,0 1 10 16,-3-1 1-16,-2 2 8 15,-1-4-1-15,-3 3-2 16,0-1 0-16,-2 0-5 16,-1 0 9-16,-1 2-10 15,-3-1 4-15,0-1-15 16,1 1 11-16,-5 0-2 0,2 1-3 16,-3 1-6-16,-3-2 10 15,1 2-10-15,-1 0 0 16,0 0 0-16,-2 0 0 15,0-1 7-15,-1 1-7 16,0-1 0-16,0 1 0 16,-1 0 0-16,0-2 11 15,-2 2-11-15,0 0 0 16,0 0 0-16,-2 0-1 16,-1 0 0-16,0 0 0 15,2 0 1-15,-2-1-1 0,0 1 9 16,0 0-9-1,0 0-1-15,0 0 1 0,0 0-1 16,0 0-4-16,0 0 5 16,0 0-15-16,0-2 3 15,0 2-21-15,-2 0 32 16,-4 0-52-16,-6-3 7 16,-7-1-28-16,-31-1-121 15,5 0-162-15,-6-5-213 0</inkml:trace>
  <inkml:trace contextRef="#ctx0" brushRef="#br0" timeOffset="16415.4416">15836 14030 867 0,'0'0'141'0,"0"0"-92"16,0 0 13-16,0 0 44 15,0 0 15-15,0 0-24 16,0 0-25-16,23-11-45 16,-10 8-9-16,10 2-11 15,3-2 5-15,4 0 2 16,5 0-1-16,4-2 3 15,8 4 6-15,17-4-3 16,24-1 20-16,25 1 36 16,10-1-34-16,-4 3-31 15,-13 3 13-15,-13-3-17 16,-2 3 2-16,-5 0 0 16,-13 0 4-16,-11 0 1 15,-15 0-1-15,-1 0 6 16,10 0-5-16,21 0-3 15,25 0 6-15,-12 0 0 0,-6 0-8 16,-14 0 8-16,-13-1-16 16,9-2 6-16,6 0-5 15,-1-2-1-15,-1 0 6 16,1 0-5-16,-1-1 0 16,1 3 0-16,0 0 1 15,0-1 1-15,1 1-3 16,1 2 0-16,-1 0 6 15,2-1-6-15,-2 1 0 16,1-1 1-16,2 0 0 0,11 1 8 16,14 1-9-16,16 0 7 15,5 0-1-15,-7 0-4 16,-11 0-1-16,-9 0 7 16,-4 0-7-16,3 3 12 15,-2-2-4-15,0 0 6 16,0 0-6-16,-1-1 4 15,-4 0-1-15,-16 0-5 16,-10 0-1-16,-14 0 9 16,-4 0-9-16,7-3-5 15,5-4 7-15,6 1-7 16,-5-1 0-16,-2-2 1 16,-2 2-2-16,-3-1 1 0,-3 2-1 15,-2-2 0-15,0 1 1 16,-3 2-1-16,4 0 1 15,2-2 0-15,2 4 0 16,4-3-1-16,1 2 12 16,2 0-12-16,1-1 0 15,-1 4 0-15,2-1 0 16,-1 2 1-16,-1 0 12 16,1 0-2-16,-5 0-4 15,1 0 6-15,0 0 26 16,-3 0-26-16,0 0-4 15,-1 2 3-15,-2-2 6 16,0 1 2-16,-2-1-8 16,0 2-3-16,0-2 3 15,-4 0 4-15,3 3-1 0,-2-1-1 16,1 1 2-16,2 0-3 16,0 1-5-16,0 0-2 15,0 2 1-15,1-1 1 16,0 1 3-16,-2 0 4 15,1 1-1-15,0-2-7 16,-2 2 17-16,-1-1-8 16,-1 2-15-16,-4 0 5 15,-2-1-5-15,-3 0 8 16,-2-1 6-16,-3-1-14 16,0 1 9-16,-5-1-1 15,3-2 0-15,-2 0 3 0,0 0-1 16,-1 0 4-1,0-3 13-15,0 0-4 0,-3 0-5 16,-2 0 9-16,-1 0-7 16,0 0-4-16,-4 0-10 15,-2 0-1-15,-4 0-6 16,-3 0 6-16,-2 0-6 16,-2-5-6-16,-61-16-94 15,0 0-176-15,-13-7-647 0</inkml:trace>
  <inkml:trace contextRef="#ctx0" brushRef="#br0" timeOffset="17272.9275">3771 14761 155 0,'0'0'945'16,"0"0"-800"-16,0 0 23 16,0 0-14-16,0 0-61 15,0 0-58-15,14 0-10 16,16 0 29-16,15 0 42 16,10 0-15-16,13 0-21 15,2-1-7-15,2-2 6 16,-1-3 1-16,-2-1-10 15,-5 0-14-15,-6-4 5 16,-3 2-11-16,-8 0-12 16,-9 2-5-16,-7 2-3 15,-9 0-9-15,-8 5-1 16,-6 0-1-16,-4 0-90 16,-2 13-156-16,-2-2-286 0</inkml:trace>
  <inkml:trace contextRef="#ctx0" brushRef="#br0" timeOffset="19858.7954">10179 15804 1094 0,'0'0'180'16,"0"0"-25"-16,0 0 25 16,0 0 4-16,0 0-48 15,0 0-67-15,-33 3-44 16,33 30-9-16,0 8 1 16,4 12 14-16,4 2-6 15,0-1-14-15,0-3 0 0,3-8-5 16,1-5-4-16,3-5-2 15,0-8-7-15,4-6-90 16,2-11-165-16,10-16 23 16,-4-15-90-16,-4-10-440 0</inkml:trace>
  <inkml:trace contextRef="#ctx0" brushRef="#br0" timeOffset="20077.7742">10374 15847 218 0,'0'0'790'15,"0"0"-503"-15,-39-89-15 16,27 63-18-16,1 9-75 15,5 9-50-15,3 8-7 16,3 0-76-16,0 12-35 0,0 15-10 16,9 10 8-16,2 7 1 15,3 6-10-15,-1 6 8 16,-2 0-8-16,1 0 0 16,-5-5-7-16,-3-6-65 15,-4-7-51-15,0-11-80 16,-10-4-18-16,-15-8-54 15,-35-5-21-15,6-8-72 16,-4-2-145-16</inkml:trace>
  <inkml:trace contextRef="#ctx0" brushRef="#br0" timeOffset="20425.067">9945 16220 385 0,'0'0'400'0,"0"0"-61"16,0 0-3-16,-91-26-68 16,89 23-78-16,2 3-137 0,22 0-40 15,17 0 5-15,24 0 23 16,25 3 6-16,19-2-12 15,4-1-1-15,-6 0-19 16,-12-4-1-16,-23-8-7 16,-13 0-7-16,-17-1 0 15,-8-4 0-15,-1-5-1 16,-3-9-12-16,-7-8 1 16,-13-3 5-16,-8-2 6 15,-7-1 1-15,-12 1 6 16,-3 7-5-16,-2 8 12 15,5 7 25-15,3 8 22 0,6 7 11 16,4 4-11 0,4 3-14-16,2 8-45 0,0 14 0 15,0 11 5-15,11 8-5 16,1 8 0-16,-1 2 0 16,0 6 1-16,-2 3-2 15,-6 21-34-15,-1-15-259 16,-2-12-1186-16</inkml:trace>
  <inkml:trace contextRef="#ctx0" brushRef="#br0" timeOffset="23200.0657">6872 17469 1513 0,'0'0'232'0,"0"0"-174"15,0 0-45-15,0 0-11 16,45-82 21-16,-18 58 8 16,1-1-9-16,5 3-10 15,4 3-11-15,2 0-1 16,0 6-28-16,4 3-83 15,-8 6-126-15,-12 4-135 0</inkml:trace>
  <inkml:trace contextRef="#ctx0" brushRef="#br0" timeOffset="23377.7739">6947 17612 1356 0,'0'0'130'15,"0"0"-129"-15,0 0-1 16,125-42 42-16,-71 16-8 16,-2 1-7-16,1-2-27 15,0-1-27-15,-12 6-185 16,-15 3-507-16</inkml:trace>
  <inkml:trace contextRef="#ctx0" brushRef="#br0" timeOffset="23938.32">6685 17274 1320 0,'0'0'187'0,"0"0"-123"16,0 0 35-16,0 0 27 0,0 0-2 16,0 0-30-16,0 0-38 15,0-13-30-15,-1 13-14 16,1 8-12-16,0 10-1 15,0 9 1-15,0 8 2 16,0 7 4-16,0 1-6 16,0 1 6-16,0 0-5 15,0-1 0-15,0-2-1 16,7-2 7-16,6 0-6 16,0-10 5-16,5-5-5 15,3-5 11-15,2-9 2 16,9-7-2-16,7-3 7 0,11-12 26 15,10-12 18-15,7-10-11 16,4 0-7-16,3-3-4 16,-10 3-5-16,-8 4-18 15,-11 7-5-15,-10 5-12 16,-10 5 7-16,-6 3-8 16,-8 5 1-16,-7 2-1 15,-2 3-1-15,1 0-63 16,3 0-82-16,-3 6-133 15,-3 2-310-15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15:19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3200 6984 704 0,'0'0'102'15,"0"0"-74"-15,-85-31 9 0,43 22 46 16,-3 1 8 0,-4 0-35-16,-6 1 8 0,-8 5 15 15,-11 0-11-15,-22 2-7 16,-23 10-29-16,-16 16-13 16,-8 8-4-16,-3 13-7 15,4 9-6-15,-4 15 11 16,-3 8-13-16,0 6 6 15,6 10 10-15,10 4 2 16,17 6 8-16,16 9 9 16,18 9-6-16,16 5 6 15,20 7-2-15,22 4 1 16,14-2-7-16,10-4-15 0,19-6 13 16,21 0-12-1,15 1 15-15,13 0-12 0,7 3 12 16,6 2-5-16,4-4-2 15,5-6 1-15,10-9 0 16,5-11-3-16,7-4 3 16,6-12 6-16,10-12 0 15,11-17 3-15,6-18-13 16,3-21-10-16,5-19-7 16,1-22 18-16,7-28 9 15,6-21 21-15,9-21 7 16,-1-12-14-16,-4-12-14 15,-11-10-6-15,-17-9-3 16,-16-7-6-16,-14 0-2 16,-17-1 1-16,-16 6-5 0,-21-1 1 15,-15-2-8-15,-16-3 2 16,-14-3-2-16,-10-3 16 16,-4 4-9-16,-15 9-1 15,-12 8 2-15,-10 6 9 16,-5 7-11-16,-13 6 2 15,-8 8-8-15,-8 6 1 16,7 17 14-16,-14 3-7 16,-5 17-7-16,-4 10-1 15,-16 3 7-15,-7 20-1 16,-20 13-6-16,-17 12-2 16,-18 12 2-16,-15 24 0 15,-8 14-1-15,0 9-18 16,0 8-24-16,17 9 4 0,14 6-23 15,21 1-22-15,21 0-43 16,35-23-108-16,16-12-389 0</inkml:trace>
  <inkml:trace contextRef="#ctx0" brushRef="#br0" timeOffset="5222.4438">9664 7154 1104 0,'0'0'139'15,"0"0"-110"-15,0 0-18 16,0 0-3-16,0 0 44 16,115 49 33-16,-43-12-8 15,25 5-14-15,22 0-3 0,8-8-17 16,-8-9-8-1,-11-13 5-15,-10-12-15 16,-1 0 5-16,-1-12-6 16,2-13-8-16,-10-8 6 0,-11-4-2 15,-17-1-8-15,-13 3 8 16,-3-1-3-16,4-4 0 16,7-7 2-16,5 0 2 15,-2 1-1-15,-2 8-9 16,1 6 9-16,0 7-7 15,-1 7-12-15,4 5 14 16,1 9-4-16,2 4-2 16,6 0-3-16,11 14-6 15,-5 5 5-15,2 1-5 16,13 6 0-16,5 0 6 0,27 0-5 16,4-3-1-16,-7-8 0 15,-11-6 9-15,-16-5-3 16,-2-2-4-16,-5-1-3 15,-14-1 2-15,-13 0-1 16,-8 0 0-16,-2 0 1 16,11-4-1-16,17-6 1 15,23 1 2-15,12-1-2 16,3 0 5-16,-22 5-5 16,-22 2-1-16,-21 3 6 15,-5 0-6-15,8 0 6 16,5 6 0-16,7 9 13 15,-5 3-1-15,-2 7 4 0,-6 1-9 16,-2 4-1-16,-8 1 7 16,-2 2-13-16,-7-1 33 15,-6-2-20-15,-4-2-10 16,-6-3 16-16,-4-6-10 16,-3-4-5-16,-5-2-2 15,-1-2-1-15,-3 0-7 16,-17 12-21-16,-12-3-210 15,-13-5-844-15</inkml:trace>
  <inkml:trace contextRef="#ctx0" brushRef="#br0" timeOffset="8413.5523">10935 6788 1395 0,'0'0'241'16,"0"0"-71"-16,0 0-18 15,0 0-76-15,0 0-45 16,0 0-15-16,-2 58 21 15,12-7 13-15,3 9-19 16,2 0-21-16,0 1-3 0,2-3-7 16,1-6-15-1,8-10-119-15,-5-12-245 0,-5-20-545 16</inkml:trace>
  <inkml:trace contextRef="#ctx0" brushRef="#br0" timeOffset="8604.0608">11107 6814 1400 0,'0'0'192'16,"0"0"-55"-16,0 0 47 16,0 0-89-16,0 0-57 15,0 0-17-15,0 0 20 16,20 125-4-16,4-50-17 16,1 11-5-16,-3-7-6 0,-6-10-9 15,-2-15-35 1,-11-20-92-16,-3 8-158 0,-8-6-104 15,-9-13-643-15</inkml:trace>
  <inkml:trace contextRef="#ctx0" brushRef="#br0" timeOffset="8932.371">10850 7318 1257 0,'0'0'258'16,"0"0"20"-16,0 0-84 15,0 0-98-15,0 0-53 16,0 0-31-16,0 0-12 15,28-7 6-15,17 21 2 0,7 0 0 16,5-6-6 0,3-2 4-16,-2-6-6 0,-2 0 1 15,-5-10-1-15,-5-11-19 16,-11-7-18-16,-8-9 8 16,-12-4 13-16,-7-2 16 15,-5-4 0-15,-3 5 9 16,0 5 4-16,0 10 36 15,-4 11 20-15,-2 11 17 16,2 5-37-16,1 15-43 16,0 30-5-16,3 30 0 15,0 21 0-15,9 9-2 16,8-4-1-16,-11-8-22 16,-6-27-207-16,-3-13-802 0</inkml:trace>
  <inkml:trace contextRef="#ctx0" brushRef="#br0" timeOffset="10043.3685">14877 7410 1285 0,'0'0'238'0,"0"0"-104"15,0 0-6-15,158-95-9 16,-45 37-31-16,14-3-18 15,-1 6-26-15,-13 12-16 16,-19 9-13-16,-19 10-7 16,-19 7-7-16,-18 7-1 15,-14 5-48-15,-17 5-125 16,-5 0-201-16,-2 0-444 0</inkml:trace>
  <inkml:trace contextRef="#ctx0" brushRef="#br0" timeOffset="10253.3921">14988 7483 1435 0,'0'0'163'0,"0"0"-124"16,0 0 31-16,128-22 39 16,-34-3-6-16,18-5-36 15,-6-2-22-15,-24 8-27 16,-25 7-3-16,-19 5-15 15,-1-4-14-15,1-11-116 16,-7 3-203-16,-21-1-720 0</inkml:trace>
  <inkml:trace contextRef="#ctx0" brushRef="#br0" timeOffset="10651.2185">15018 6919 1482 0,'0'0'190'15,"0"0"-96"-15,0 0 17 16,0 0-4-16,0 0-24 16,0 0-36-16,0 0-29 15,-55 67-11-15,29 9-6 16,-4 27 9-16,2 7 14 15,5-5 4-15,9-28 1 16,9-26-7-16,5-14 1 16,0-7 2-16,0-1-10 0,16-2 5 15,8-1-2 1,13-12 7-16,26-11 23 0,33-3 19 16,32-29-9-16,14-9-11 15,-6-4-19-15,-19 5-12 16,-33 13-15-16,-25 6 7 15,-18 6-7-15,-16 5 7 16,-3 1-8-16,-5 3-3 16,-5 3-85-16,-17 16-164 15,-16 10-214-15,-13 2-930 0</inkml:trace>
  <inkml:trace contextRef="#ctx0" brushRef="#br0" timeOffset="21165.2462">12894 8012 1018 0,'0'0'178'16,"0"0"-53"-16,0 0 14 16,0-90-10-16,3 58-33 15,0-1-30-15,2-3-13 0,0 1-14 16,1 1-2-16,-2 0 14 16,1 5 11-16,-2 4-23 15,-1 1 8-15,-2 8-4 16,0 2 1-16,0 3-1 15,0 7 4-15,0-1 2 16,0 4-29-16,0 1 6 16,0 0-26-16,0 0 6 15,0 0 3-15,0 0-9 16,0 0-2-16,0 13 2 0,0 12 0 16,0 13 15-1,0 10-14-15,0 8-1 0,5 4 1 16,1-2-2-1,0 0 2-15,2-4-1 16,-2-3 0-16,2-3 1 16,-2-6-1-16,0-5 0 15,1-7 0-15,-4-8-16 0,-3-8-188 16,0-10-444-16</inkml:trace>
  <inkml:trace contextRef="#ctx0" brushRef="#br0" timeOffset="22688.9256">13028 7464 1265 0,'0'0'267'0,"0"0"-91"16,-14-74-6-16,14 36-51 16,0-6-32-16,11-4-44 15,17-2-6-15,26-11-16 16,37-6-4-16,33-4-11 15,20 2 9-15,4 12-15 0,-12 7 6 16,-15 12-4 0,-10 3 7-16,-21 6 4 0,-24 7-13 15,-20 6-18-15,-11 0-86 16,0 2-36-16,-7-11-227 16,-6 4-125-16,-20 4-430 15</inkml:trace>
  <inkml:trace contextRef="#ctx0" brushRef="#br0" timeOffset="22925.1081">13894 6602 1001 0,'0'0'245'0,"0"0"-203"16,0 0-41-16,0 0 50 16,0 0 42-16,108 32 11 0,-62-21-16 15,8 4-37-15,0 2-21 16,-5 1-11-16,-3 3-13 15,-12 1-6-15,-10 2-8 16,-15-2-24-16,-9 6 32 16,-12-2 25-16,-19 4-7 15,-11-1-17-15,-1-2-1 16,-3-3-54-16,14-7-131 16,16-12-151-16</inkml:trace>
  <inkml:trace contextRef="#ctx0" brushRef="#br0" timeOffset="23120.6051">14552 6531 889 0,'0'0'854'0,"0"0"-734"16,0 0 3-16,0 0-68 16,0 0-27-16,0 0-16 15,-1 73 22-15,10-28-11 16,5 8-14-16,3 2-3 15,-1 0-6-15,1 8-74 16,-4-11-208-16,-7-17-315 0</inkml:trace>
  <inkml:trace contextRef="#ctx0" brushRef="#br0" timeOffset="23320.7295">14517 6449 1117 0,'0'0'155'0,"0"0"5"15,0 0 14-15,0 0-53 16,0 0-59-16,0 0-39 16,0 0-10-16,74-38-13 15,-57 66-19-15,-3 4 19 16,-6 6 3-16,-8 2-3 16,0 18-115-16,-9-13-178 15,-6-9-403-15</inkml:trace>
  <inkml:trace contextRef="#ctx0" brushRef="#br0" timeOffset="23654.3113">14687 6553 1453 0,'0'0'143'15,"0"0"-104"-15,0 0 0 16,0 0 15-16,83 3 65 15,-49 15-26-15,4 5-28 16,-3 4-5-16,-8 3-25 16,-7-2-14-16,-11 0-21 15,-9-6 17-15,0-4-2 16,-6-8 0-16,-8-6-6 16,-1-4 0-16,2-10 2 15,4-15-2-15,5-8-9 16,4 0-32-16,7-1-38 0,14 4-26 15,6 9-35-15,2 6 3 16,1 8 14-16,-3 2-32 16,-2 3-31-16,5-1-70 15,-8 2-126-15,-3-3-169 0</inkml:trace>
  <inkml:trace contextRef="#ctx0" brushRef="#br0" timeOffset="23814.8755">15158 6492 454 0,'0'0'289'0,"0"0"-32"16,0 0-60-16,0 0-6 15,0 0-20-15,0 0-51 16,0 0-71-16,-38-4-37 16,24 24-12-16,1 4-1 0,3 5-15 15,6 0-2-15,4-2 10 16,0-4-65-16,24-5-77 16,2-6-105-16,3-9-92 0</inkml:trace>
  <inkml:trace contextRef="#ctx0" brushRef="#br0" timeOffset="24284.5405">15298 6489 747 0,'0'0'215'16,"0"0"-21"-16,0 0-60 15,0 0 11-15,0 0-40 0,0 0 1 16,-88 45-23-16,75-21-23 16,3-3-9-16,3 2-10 15,7-1 2-15,0-3-32 16,0-2-11-16,12-6-4 16,6-3-5-16,1-8-16 15,5 0-30-15,1-11 4 16,-5-14-8-16,-2-7 23 15,-8-11 34-15,-7-19 2 16,-3-21 12-16,-1-23-3 16,-11 6 14-16,0 21 49 15,2 25-18-15,2 26 28 16,-1 3 14-16,-1 5-15 0,2 4-12 16,4 9 10-16,-1 7-41 15,4 16-37-15,-2 30 0 16,3 7-1-16,0 10-1 15,0 8 1-15,13-9 0 16,8 6 0-16,4-7-4 16,0-6 2-16,4-9-5 15,10-2-114-15,-8-15-100 16,-7-12-349-16</inkml:trace>
  <inkml:trace contextRef="#ctx0" brushRef="#br0" timeOffset="24701.2697">15454 6370 1280 0,'0'0'231'16,"0"0"-116"-16,0 0-69 15,0 0 78-15,0 0 24 16,47 105-37-16,-23-65-50 15,-1-2-19-15,-1-3-19 16,-2-8-12-16,-4-7 0 16,-3-7-10-16,-3-11-1 15,2-2-7-15,-5-12 7 0,1-15 13 16,-5-13 0-16,-1-5-11 16,-2-3-2-16,0 6 1 15,0 6 10-15,-3 13-10 16,-1 10 0-16,4 9-1 15,0 4-11-15,0 6-11 16,4 13 15-16,12 7 7 16,3 5 0-16,7 2 1 15,0-2 0-15,3-6-1 16,-2-9-60-16,-1-9-74 16,3-7-74-16,7-18-154 15,-7-9-31-15,-5-3-288 0</inkml:trace>
  <inkml:trace contextRef="#ctx0" brushRef="#br0" timeOffset="25202.3033">15970 6348 613 0,'0'0'250'0,"0"0"-22"0,0 0-57 16,0 0 17-16,0 0-42 15,0 0-78-15,0 0-53 16,-49 12-15-16,41 13 0 16,4 4 16-16,4-1 0 15,0 1-11-15,8-5-5 16,10-6 0-16,7-6 4 15,8-8-4-15,6-4 0 16,-1-6-39-16,0-12 22 16,-8-8 2-16,-8-3 9 15,-9-2 6-15,-8-2 69 16,-5 4 5-16,0 3 4 16,0 6 17-16,-7 8-7 15,-1 6-10-15,2 6-25 16,0 0-28-16,2 6-25 0,0 12 1 15,4 6-1-15,0-1 0 16,11 0-18-16,8-2-1 16,4-6 18-16,2-6-7 15,0-8-9-15,0-1-10 16,-2-10 10-16,-3-13 11 16,-4-7 6-16,-7-9 6 15,-9-17 4-15,0-1 30 16,-9-2 7-16,-7 3-16 15,2 18 27-15,2 7 37 16,5 14-5-16,0 14-35 16,4 3-52-16,1 22-3 0,2 14-1 15,0 12-13-15,5 8 13 16,14 2-13 0,5-1-55-16,2-5-49 0,10 0-82 15,-7-14-142-15,-10-12-423 16</inkml:trace>
  <inkml:trace contextRef="#ctx0" brushRef="#br0" timeOffset="25368.5976">16047 6381 1590 0,'0'0'139'0,"0"0"-91"16,150-14 7-16,-23-9 13 15,18-1-48-15,-29 3-20 16,-29 5-266-16</inkml:trace>
  <inkml:trace contextRef="#ctx0" brushRef="#br0" timeOffset="27956.3178">10328 9132 735 0,'0'0'131'0,"0"0"-42"0,0 0 70 15,0 0-25-15,-90-70-8 16,56 56-37-16,-7 2-35 16,-6 5 5-16,-9 6 1 15,-7 1-19-15,-9 8-12 16,-14 16 7-16,-16 17-2 15,8 6-5-15,-7 20-7 16,5 21-4-16,22 8 4 16,1 16 7-16,22-4 0 15,19-6 2-15,12 2-3 16,9 5 4-16,11 0-4 16,0 0-8-16,5 4 20 15,16-4-28-15,2 1 4 16,6-7 5-16,7-11-7 0,7-10 0 15,2-17 3-15,-3-13-9 16,-2-8 17-16,3-5 15 16,17 6-11-16,19 6-14 15,28-1 6-15,24-15 20 16,10-17 10-16,-7-18-14 16,-10-14-12-16,-18-14 0 15,-9-5-13-15,-5 2-4 16,-15 4-7-16,-17 1 9 15,-15 9-10-15,-8-3 0 16,3-4 12-16,1-6-11 16,-1-7 4-16,-3-3 19 15,-4-7-7-15,-2-4 11 0,5-19-15 16,2-16 8-16,-2-17-3 16,-4 1 0-16,-11 18 1 15,-10 21-10-15,-6 19-7 16,-5 3 10-16,0-22-5 15,-2-19 1-15,-19-23-7 16,-11-2 6-16,1 18-2 16,3 22-5-16,5 23-1 15,0 5 1-15,-7-4 0 16,-5-5 0-16,-7-2 12 0,-4 5-12 16,-5 7 0-1,-5 2 1-15,1 7 19 0,-5 4-13 16,0 3-6-16,2 5-1 15,2 5 0-15,-1 5 0 16,6 5-1-16,-4 2-5 16,4 0 5-16,-2 5-8 15,3 8 0-15,0 4-28 16,3 4-7-16,1 3-15 16,7 3-19-16,4 4-41 15,-1 12-63-15,10-6-122 16,4-5-504-16</inkml:trace>
  <inkml:trace contextRef="#ctx0" brushRef="#br0" timeOffset="30690.2783">17910 7715 227 0,'27'-95'964'16,"3"-19"-854"-16,1-11-81 0,-3-10-19 15,-4-4 38-15,-3 7 42 16,-8 32 42-16,-3 33-43 15,-7 29 28-15,-3 18 4 16,0 7-7-16,0 5-27 16,-5 8-26-16,-7 6-27 15,-10 33-28-15,-7 36-6 16,0 29 9-16,13 14-9 16,16-2 0-16,5-28-1 15,22-30-11-15,4-21 11 16,18-9-8-16,4-6-21 0,11-9-55 15,8-7-34-15,-12-10 43 16,0-24 19-16,-15-13 6 16,-14-14 17-16,-15-4 34 15,-10-5 9-15,-6 2 23 16,0 10 56-16,-10 11 12 16,-1 14-11-16,3 12-6 15,0 11 7-15,2 4-44 16,-2 22-37-16,4 14-9 15,1 11 0-15,3 10-1 16,0 1 1-16,15-2-1 16,5-8-10-16,3-12-11 0,4-12 22 15,-2-12-19-15,-2-12-40 16,-1-2 32-16,-2-21 18 16,-5-10 8-16,-5-13 1 15,-7-5 0-15,-3-6 6 16,0 3-6-16,-6 9 0 15,-9 10 0-15,3 11 0 16,-1 14 9-16,2 10 13 16,3 1-22-16,3 23-7 15,5 5 1-15,3 4-49 16,19 0-72-16,15-3-61 16,29-17-79-16,-6-6-233 15,-9-7-68-15</inkml:trace>
  <inkml:trace contextRef="#ctx0" brushRef="#br0" timeOffset="31066.3535">18912 6944 975 0,'0'0'198'16,"0"0"-36"-16,0 0 5 15,0 0-35-15,0 0-63 16,0 0-49-16,0 0-12 16,-36 70-8-16,36-36-1 15,0-3-8-15,12-7-20 16,6-7 7-16,4-11 4 15,2-6-44-15,-1-9 53 16,-1-16 9-16,-4-6 0 16,-6-5 10-16,-6 5 9 15,-2 2 75-15,-4 9 33 16,0 11 35-16,0 9-72 0,0 2-41 16,-2 37-43-1,-1 31-5-15,3 29 32 0,0 11 4 16,8-6-11-16,3-22-14 15,-5-29 6-15,-5-12 0 16,-1-5-7-16,0-1-3 16,-10 3-8-16,-11-5 28 15,-10-8 13-15,-11-8-1 16,-9-9-20-16,-4-8-20 16,-12-20-31-16,12-9-106 15,16-7-483-15</inkml:trace>
  <inkml:trace contextRef="#ctx0" brushRef="#br0" timeOffset="31372.6502">19838 6650 1144 0,'0'0'333'15,"0"0"-65"-15,0 0-105 0,0 0-124 16,0 0 13 0,-7 77 43-16,-3-25-20 0,-1 4-9 15,-1 4-41-15,-1 1-16 16,1-4 0-16,-4-3-9 15,3-8-36-15,-6-19-166 16,4-11-304-16,0-16-377 0</inkml:trace>
  <inkml:trace contextRef="#ctx0" brushRef="#br0" timeOffset="31541.2764">19692 6515 385 0,'0'0'1410'16,"0"0"-1220"-16,0 0-139 0,0 0 4 15,75 77 80 1,-34-29-43-16,9 5-39 0,4 0-14 16,-1 0-12-16,-2-3-27 15,1 7-1-15,-13-13-217 16,-11-15-425-16</inkml:trace>
  <inkml:trace contextRef="#ctx0" brushRef="#br0" timeOffset="31683.2077">20357 6769 1418 0,'0'0'372'0,"0"0"-194"15,0 0-86-15,0 0-71 16,0 0-18-16,0 0-3 16,117-5-275-16,-84-2-827 0</inkml:trace>
  <inkml:trace contextRef="#ctx0" brushRef="#br0" timeOffset="32004.3654">20668 6321 1431 0,'0'0'194'16,"0"0"-162"-16,0 0 68 15,0 0 54-15,74 95-53 16,-33-66-35-16,0-4-35 15,1-9-15-15,-6-9-4 16,-8-7-11-16,-6-7 31 16,-6-18-7-16,-6-13-10 15,-6-10-2-15,-4-20 20 0,0 2 23 16,-7-1-7-16,-2 9 10 16,3 24 16-16,0 14 20 15,3 20-45-15,3 20-50 16,0 46 5-16,15 32-6 15,15 23 1-15,4 5-1 16,-4-8-8-16,-14-38-144 16,-14-24-474-16</inkml:trace>
  <inkml:trace contextRef="#ctx0" brushRef="#br0" timeOffset="32458.652">20020 6327 601 0,'0'0'568'0,"0"0"-309"16,0 0 19-16,0 0-54 15,0 0-107-15,0 0-114 16,0 0 32-16,-43 134 7 16,9-35-10-16,-2 9-16 15,-1-7-16-15,10-32-81 16,3-25-658-16</inkml:trace>
  <inkml:trace contextRef="#ctx0" brushRef="#br0" timeOffset="32870.4503">19093 7964 1714 0,'0'0'227'0,"0"0"-104"16,0 0-79-16,0 0-28 16,-2 101 25-16,2-23-7 15,0 22-13-15,2-7-9 16,3-19-5-16,-3-23-7 15,-1-18-18-15,1-3-112 0,-1-6-224 16,-1-10-390-16</inkml:trace>
  <inkml:trace contextRef="#ctx0" brushRef="#br0" timeOffset="33055.2757">18996 7752 740 0,'0'0'794'0,"0"0"-697"16,1-83 9-16,15 63-12 15,6 11-30-15,6 9-17 16,0 11-6-16,-1 20-13 16,-6 22 4-16,-15 5-16 15,-6 6-10-15,-6 4 10 0,-18-11-16 16,0 15-51-16,8-19-215 16,6-19-268-16</inkml:trace>
  <inkml:trace contextRef="#ctx0" brushRef="#br0" timeOffset="33391.3457">19406 7781 1590 0,'0'0'245'0,"0"0"-38"16,0 0-66-16,0 0-14 16,0 0-53-16,0 0-43 15,0 0-21-15,-69 111-9 16,58-61 0-16,6-1 0 15,5-5-1-15,0-9-13 16,13-10-1-16,8-13-6 0,3-12 20 16,1-3 0-16,-3-26 11 15,0-14 2-15,-6-22-6 16,-10 1-7-16,-6 1-10 16,0 8-2-16,0 22 11 15,-9 8-13-15,-1 18 14 16,1 7-31-16,1 20-33 15,0 14 46-15,8 8 8 16,0 3-62-16,23-4-93 16,38-11-131-16,-4-12-219 15,3-12-67-15</inkml:trace>
  <inkml:trace contextRef="#ctx0" brushRef="#br0" timeOffset="33805.4274">19785 7599 1258 0,'0'0'174'15,"0"0"-49"-15,0 0-39 16,0 0-42-16,0 0-2 16,-63 107-7-16,63-67-19 15,0 0-1-15,16-6-15 16,3-10-27-16,6-11 10 16,0-13 17-16,-4-4 13 15,-5-22 4-15,-7-11 40 16,-6-11 58-16,-3-1 16 15,0 1-35-15,-12 11 24 0,5 11-11 16,2 17 1 0,4 9-67-16,1 16-42 0,1 33-1 15,17 28 1-15,10 27 14 16,2 12-14-16,-3-2 8 16,-9-9-7-16,-13-12 5 15,-5-17-5-15,0-18-1 16,-5-22-1-16,-10-12 1 15,-3-1 11-15,-7-4 14 16,-9-5 16-16,-8-12-6 16,-4-4-17-16,-6-25-19 15,1-16-40-15,8-11-85 16,13-8-30-16,28-20-64 16,2 16-271-16,21 10-256 0</inkml:trace>
  <inkml:trace contextRef="#ctx0" brushRef="#br0" timeOffset="34082.8308">20571 7540 765 0,'0'0'885'0,"0"0"-740"16,0 0 81-16,0 0-43 15,0 0-48-15,0 0-58 16,0 0-50-16,-40 25-1 0,26 9-12 16,-1 12 15-16,-3 5-8 15,2 5-7-15,-2-1-8 16,3 1-4-16,-1-5-2 16,2-8-7-16,-1-9-100 15,-3-19-89-15,0-8-148 16,1-7-531-16</inkml:trace>
  <inkml:trace contextRef="#ctx0" brushRef="#br0" timeOffset="34244.3881">20287 7527 1562 0,'0'0'195'0,"0"0"-112"16,93-2 29-16,-10 30 31 15,1 5-34-15,-4 4-26 0,-9 2-40 16,-21-2-22-16,-1 4-21 15,5 18-12-15,-15-12-146 16,-17-14-348-16</inkml:trace>
  <inkml:trace contextRef="#ctx0" brushRef="#br0" timeOffset="34511.9017">21240 7159 2167 0,'0'0'274'0,"0"0"-86"16,0 0-89 0,0 0-37-16,0 0-54 0,14 73-2 15,7-20 24-15,3 4-11 16,1 4-10-16,0-3-8 15,-5 0 1-15,-2-7-2 16,-8-7-97-16,-7-10-86 16,-3-13-127-16,0-13-448 0</inkml:trace>
  <inkml:trace contextRef="#ctx0" brushRef="#br0" timeOffset="34656.9742">21194 7435 1610 0,'0'0'219'0,"0"0"-93"16,0 0-91-16,150-68-35 15,-72 41-127-15,-2 0-261 0</inkml:trace>
  <inkml:trace contextRef="#ctx0" brushRef="#br0" timeOffset="35580.1766">21864 7319 1091 0,'0'0'156'16,"0"0"17"-16,0 0-2 15,0 0-21-15,0 0 4 16,0 0-32-16,0 0-40 15,89-1-28-15,-69-59-11 16,-5-30-12-16,-15-31 1 16,0-14-8-16,-26 3-9 15,-7 15-6-15,4 35 4 16,3 24 11-16,7 26-1 16,4 15 35-16,0 5 12 0,-1 9-5 15,-1 3-4-15,1 34-44 16,0 37-10-16,13 30-7 15,3 11-4-15,28-16-5 16,9-27 7-16,2-29-20 16,4-11-29-16,12-3-36 15,8-6-38-15,6-10-14 16,-8-10 20-16,-11-22-94 16,-17-15 25-16,-19-12 127 15,-14-4 61-15,-3-1 75 16,-17 5 56-16,-5 12-10 0,1 11-18 15,3 10-17-15,5 15 30 16,0 2-51-16,2 24-48 16,0 12-17-16,6 9 0 15,5 5-1-15,3 2-14 16,1-5 7-16,17-9-1 16,2-9-21-16,3-15 29 15,1-13-17-15,1-4 2 16,1-26 16-16,-5-12 16 15,-5-21-10-15,-8 2 0 16,-5-4-6-16,-3 5 0 16,-3 20 0-16,-5 5-1 15,-2 16-5-15,1 14-34 0,3 3-29 16,3 22 37 0,3 6 14-16,3 3-121 0,40-1-181 15,0-9-349-15,1-9-128 16</inkml:trace>
  <inkml:trace contextRef="#ctx0" brushRef="#br0" timeOffset="35930.4584">22474 6568 993 0,'0'0'145'16,"0"0"28"-16,0 0-23 16,0 0-25-16,-90-15-77 15,76 43-39-15,5 8-9 16,6 1 0-16,3 3-9 15,9-6 0-15,14-8-27 16,3-10 27-16,1-9 0 0,-2-7 9 16,-5-7 0-16,-6-13 13 15,-6-3 57-15,-4-1 35 16,-4 3 18-16,0 9-13 16,0 7-10-16,0 5-75 15,0 9-24-15,0 19 10 16,3 10-3-16,9 8-7 15,3 6 0-15,3 2 1 16,-2-1 4-16,-5-3 0 16,-5-7-6-16,-6-7 1 15,-8-7-1-15,-17-12-7 16,-8-11 6-16,-10-17-42 16,7-14-152-16,8-8-206 0</inkml:trace>
  <inkml:trace contextRef="#ctx0" brushRef="#br0" timeOffset="36319.107">22699 6471 1129 0,'0'0'156'16,"0"0"-98"-16,0 0 69 15,0 0 18-15,104 60-28 16,-65-44-46-16,-1-3-18 15,-4-6-22-15,-4-6-17 0,-8-1 4 16,-4-10 24-16,-6-12-6 16,-6-3-16-16,-3-5 9 15,-3 3 3-15,0 6 29 16,0 7 24-16,-3 6 7 16,-3 8-16-16,0 3-54 15,-2 23-16-15,-2 12-2 16,1 21 10-16,6 21-1 15,3-4-1-15,0-6 4 16,14-9 2-16,5-13-17 16,3 2 12-16,1 5-13 15,-2-9 2-15,-7-5 5 16,-12-5-7-16,-7 0 1 0,-55 5-10 16,-106 15-38-1,3-7-161-15,-30-6-618 0</inkml:trace>
  <inkml:trace contextRef="#ctx0" brushRef="#br0" timeOffset="51247.6803">9976 11794 681 0,'0'0'131'0,"0"0"-92"15,0 0-9-15,0 0 51 16,0 0-1-1,0 0-47-15,8 0-33 0,-13 3-165 16,-6-3-737-16</inkml:trace>
  <inkml:trace contextRef="#ctx0" brushRef="#br0" timeOffset="57941.4282">1083 11151 1577 0,'0'0'252'16,"-37"-75"-185"-16,19 46-8 15,3 11 77-15,7 18-15 16,7 27-99-16,1 57-21 15,6 48 36-15,8 24-5 16,3 6-5-16,-6-16-3 0,2-22-11 16,2-15 8-1,-3-27-11-15,0-21-10 16,-6-30 0-16,0-16-4 0,-1-5 3 16,-1-7-25-16,-1-3 26 15,-2-14 14-15,1-17 18 16,-1-10-11-16,2-3-5 15,2 6-4-15,1 11-4 16,7 10-8-16,3 13-17 16,7 4 6-16,11 4 10 15,9 16 1-15,7 2 1 16,8 3 0-16,2 4-1 16,20 6-28-16,-11-5-154 15,-14-7-358-15</inkml:trace>
  <inkml:trace contextRef="#ctx0" brushRef="#br0" timeOffset="58428.2534">1625 11930 1840 0,'0'0'211'0,"0"0"-154"16,0 0-46-16,0 0 3 15,0 71 16-15,10-31 19 16,5 4-15-16,-3-3-11 15,3 0-1-15,-2-7-7 16,-4-9-6-16,-1-5-7 16,-4-11-2-16,-1-9 0 15,-3 0 0-15,0-25-1 0,-3-12-4 16,-9-13-13-16,2-3 8 16,2 4 0-16,4 8 9 15,4 11 0-15,0 13 0 16,12 11-7-16,4 6-2 15,8 5 1-15,3 16 9 16,4 7-3-16,1 3 3 16,-4 3 0-16,-1-3 1 15,-8-5-1-15,-5-3 0 16,-3-11 0-16,-6-10 0 0,-5-2 6 16,0-12 7-1,0-16-3-15,0-9-8 0,-3-2-1 16,1 3 0-16,2 12 0 15,0 10 1-15,0 8-2 16,5 6 0-16,10 0-1 16,9 8 0-16,6 4 1 15,4 2 0-15,0-1-43 16,15-6-95-16,-11-3-190 16,-8-4-263-16</inkml:trace>
  <inkml:trace contextRef="#ctx0" brushRef="#br0" timeOffset="58734.7128">2188 11860 1553 0,'0'0'245'16,"0"0"-185"-16,0 0-54 0,0 0 15 15,3 75 46-15,11-34 9 16,-1 2-20-16,4-1-22 16,-1-5-9-16,-8-6-8 15,5-10-11-15,-6-11-4 16,-6-8-1-16,-1-2 16 15,0-25 39-15,-9-25-43 16,-8-3 5-16,-2-8-11 16,2 2 12-16,7 17 5 15,4 4-6-15,6 18 13 16,0 14-17-16,9 6-14 16,22 11 0-16,9 14 1 15,5 10 1-15,3 2 5 16,-5 4-7-16,-5 2 0 15,-3 12-61-15,-11-12-136 0,-11-10-414 16</inkml:trace>
  <inkml:trace contextRef="#ctx0" brushRef="#br0" timeOffset="58899.3154">2114 11980 1817 0,'0'0'196'0,"0"0"-143"15,0 0-47-15,0 0 5 16,160-47-3-16,-80 28-8 16,20-11-102-16,-29 6-189 15,-30 4-356-15</inkml:trace>
  <inkml:trace contextRef="#ctx0" brushRef="#br0" timeOffset="59051.8288">2624 11578 1861 0,'0'0'278'0,"0"0"-207"0,0 0-61 16,0 0-2-16,24 74 39 16,1-30 8-16,6 0-42 15,2 3 5-15,-3 0-18 16,-4 24-7-16,-10-10-132 16,-7-5-360-16</inkml:trace>
  <inkml:trace contextRef="#ctx0" brushRef="#br0" timeOffset="59285.4057">2521 11289 1602 0,'0'0'102'0,"89"-29"-82"0,-3 26-1 15,-1 3 53-15,-2 6 11 16,-16 20 7-16,-21 9-23 15,-2 10-10-15,-10 20-15 16,-29 20-17-16,-29 18 31 16,-43 1-18-16,-24-8-38 15,-3-17-41-15,26-30-114 0,19-18-558 16</inkml:trace>
  <inkml:trace contextRef="#ctx0" brushRef="#br0" timeOffset="60000.745">5554 13016 1497 0,'0'0'93'15,"150"13"-32"-15,35-11 44 16,52-2 54-16,32 0-12 15,2-9-26-15,-25-6-18 16,-7 3-41-16,-14-3 0 16,-13-1-1-16,-20-1-10 0,-23-5 5 15,-26 2-35-15,-37 3-4 16,-36 4 6-16,-30 4-11 16,-16 4-11-1,-9 1 6-15,-3-1 1 0,-6 3-2 16,-6-1-6-16,-9 3-12 15,-35 0-121-15,-49 0-165 16,6 3-210-16,-8 9-179 0</inkml:trace>
  <inkml:trace contextRef="#ctx0" brushRef="#br0" timeOffset="60250.6481">5932 13537 1532 0,'0'0'542'0,"0"0"-542"0,0 0-46 15,0 0 46-15,191-3 85 16,0-16 8-16,41-3 6 16,31-1-32-16,-9 8-6 15,-29 0-9-15,-19 1-18 16,-27-1-22-16,-31 0-3 15,-38 2 3-15,-41 7-12 16,-35 6-33-16,-25 0-122 16,-9 0-477-16</inkml:trace>
  <inkml:trace contextRef="#ctx0" brushRef="#br0" timeOffset="61899.6446">10692 12759 1152 0,'0'0'249'0,"0"0"-119"16,0 0 25-16,0 0 0 15,0 0-83-15,0 0-25 0,131-6 48 16,-22-12-16-16,21-10-8 16,4-8-12-16,0-5-17 15,-16 4-8-15,-3 3-9 16,-8 4-5-16,-22 6-19 15,-23 8-2-15,-19 7 1 16,-16 4-71-16,-5 0-49 16,-22 5-90-16,0 0-122 15,-18 5-273-15</inkml:trace>
  <inkml:trace contextRef="#ctx0" brushRef="#br0" timeOffset="62150.5851">10765 13095 1360 0,'0'0'151'0,"0"0"-145"16,0 0 136-16,116 3 32 16,-20-20-35-16,35-21-14 15,18-8-27-15,-1-6-18 16,-7 0-21-16,-21 6-13 15,-10 2-6-15,-20 12-29 16,-22 7-4-16,-21 8-7 16,-16 10-9-16,-16 7-105 15,-8 0-223-15,-7 7-690 0</inkml:trace>
  <inkml:trace contextRef="#ctx0" brushRef="#br0" timeOffset="69125.9405">9176 11352 354 0,'0'0'243'16,"0"0"-116"-16,0 0-46 16,0 0 41-16,0 0 19 15,0 0 1-15,5-15-9 0,-5 15-24 16,0 0-25-16,0 0-36 15,0 15-34-15,1 25 16 16,5 31 53-16,2 33 9 16,-1 10 18-16,-2 2-32 15,-2-10-4-15,0-11 4 16,-1 1-5-16,3-1-19 16,0-5-1-16,0-18-14 15,0-15-17-15,0 10-8 16,-2-13-4-16,-1 0-3 15,3 5-6-15,-3-18-1 16,5 2-67-16,-3-4-122 0,-4-25-318 16</inkml:trace>
  <inkml:trace contextRef="#ctx0" brushRef="#br0" timeOffset="71733.7484">9118 11214 772 0,'0'0'134'15,"0"0"-3"-15,0 0 7 16,0 0-38-16,0 0-2 15,0 0-5-15,0 0-52 0,0-13-40 16,2 13 13-16,7 0-13 16,4 0 24-16,11 0 16 15,10 0 13-15,10 0-3 16,9 0 0-16,20 0 10 16,21 0-10-16,18 0-11 15,3 0-14-15,-9 0 6 16,-9 0-7-16,-9 3-1 15,3 2-12-15,2-2 2 16,-2 0 5-16,2-3 9 16,1 0-9-16,2 0-1 15,6 0-2-15,6-5-10 16,0-4 17-16,0 2-2 0,-1 0 1 16,3 2-13-1,-1 0-2-15,-2 1 2 0,-2-1 3 16,-4 2-10-16,-3 1-1 15,2-2 9-15,4 1-9 16,0-2-1-16,0 0 0 16,-3-1 8-16,-1 0-7 15,3-1 0-15,2 2 5 16,-2 0 1-16,-2-2 3 16,-4 4 10-16,-2-1-13 15,-4-1-1-15,2 3 1 0,-1-4-6 16,-1 4 10-1,-1-2-10-15,-2 0 0 0,0 0 1 16,6 1 4 0,3-2 0-16,4 1-5 0,2-4 13 15,0 1-5-15,-2 0-7 16,-4 1 3-16,-1-1-5 16,-4 3 0-16,-2-3 7 15,-2 4 2-15,-3 0-8 16,-3 0 8-16,3 2 0 15,1-2-8-15,2 1 9 16,-1 0-9-16,-12 2 0 16,-14 0 11-16,-12-2-3 15,-4 1-8-15,7 0 0 16,6-2 8-16,5-2-3 0,-1 1 7 16,-4 0-12-1,-4 0-1-15,-2-1 1 0,-2 0 5 16,-1 0 0-16,-1 3-6 15,-2-3 3-15,-4 5-2 16,-6-3 0-16,-8 1 12 16,-7 0-12-16,-7 1-1 15,-8 1 0-15,-1 0 6 16,-5-1 17-16,0 1-1 16,0 0-7-16,0 0-9 15,0 0-5-15,0 0 6 16,0 0-5-16,0 0-2 15,0 0 0-15,0 0-12 16,1 2 11-16,1 11-1 0,-1 5 1 16,1 6 1-16,-2 3 1 15,0 3-1-15,0 6 0 16,0 0 0-16,0 5 9 16,-3 3 2-16,-2 1 1 15,-1 1 4-15,-2 1-10 16,0 3-6-16,0 1 6 15,-1 3 4-15,1 1 8 16,-2-2-17-16,3-2 10 16,1-2 9-16,1-4-19 15,0-1 10-15,2-4 10 16,1 2-9-16,0 2 6 16,1-2-1-16,1 0-5 0,-1 0-3 15,-1 1 3-15,1 2 8 16,-2-2-2-16,-2 0-12 15,-2 0 12-15,-3 3-4 16,0 0-5-16,-3 5 3 16,0 5-6-16,-2-1 7 15,3 2-12-15,1 1 4 16,0-3 4-16,2-2-8 16,1-5 5-16,1-5 0 15,2-8 0-15,2-6 0 16,3-7-5-16,-1-5 5 15,1-5 0-15,0-3-5 16,0-5-1-16,0-1 1 0,0-2 0 16,0 1-1-1,0-2 0-15,0 0 1 0,0 0 7 16,-3 0-1-16,1 0-7 16,-2 0 2-16,-6 0 22 15,-7 0-5-15,-5 0-9 16,-10 2-9-16,-5-2 0 15,-8 3-1-15,-7 0 1 16,-19 1 0-16,-20 3 0 16,-19 2-1-16,-4 1 0 15,7 0-11-15,12 0 11 16,25-3 0-16,11-2-11 16,-12 1 10-16,-15-1 0 15,-20-2 1-15,-19 0-1 16,-2-3 0-16,2 0-10 0,-7 0-1 15,-5 0 11-15,-3 0-8 16,-6-2 8-16,-3-2-10 16,-5 0 10-16,-1 0-11 15,-3-1 12-15,1 2-1 16,4-1 1-16,2 1 0 16,5 0 0-16,9 1 0 15,11 2-9-15,8-2-5 16,7 2 14-16,6-3 0 15,4 1 2-15,4-2-2 16,3 1 0-16,0 0-5 16,3 3 5-16,0-2 7 0,3-1-7 15,1 1-1-15,5 1 1 16,-1 1 0-16,-2 0-1 16,-3 0 0-16,0 0 0 15,-2 0-12-15,6-2 5 16,1 0 8-16,12 0-11 15,14-1 1-15,8 3 10 16,1 0-1-16,-10-2 0 16,-15 2-8-16,-4 0 8 15,0 0-9-15,2 0-6 16,14 0 16-16,-6 0-1 16,5 0 1-16,5 0-1 15,4 0 1-15,1 0 0 16,5 0 0-16,5 2 1 0,2-2 0 15,3 0 1-15,3 0-2 16,3 0 0-16,2 0 1 16,4 0-1-16,0 0 0 15,0 0 0-15,-1 0 0 16,0 3 0-16,-1 0 0 16,-1 1 6-16,-1 1-12 15,2 0 6-15,0 0 0 16,2-1 0-16,6 1 0 15,2-2 0-15,8 0 1 16,3-3 0-16,5 2-1 16,1-2 0-16,0 0 0 15,0 0 0-15,0 0 9 16,0 0 6-16,0 0 12 0,0 0-5 16,0 0-10-1,0 0-12-15,0 0-6 0,0 0-16 16,1 0-66-16,9 0-105 15,4-3-303-15,0-4-598 0</inkml:trace>
  <inkml:trace contextRef="#ctx0" brushRef="#br0" timeOffset="72975.184">16746 11064 113 0,'0'0'70'0,"0"0"-31"16,0 0-18-16,0 0-4 16,0 0 3-16,0 0-3 15,0 0-7-15,0 0-9 16,0 0-1-16,0 0-18 15,0 4-80-15</inkml:trace>
  <inkml:trace contextRef="#ctx0" brushRef="#br0" timeOffset="76412.5124">16017 11028 441 0,'0'0'100'16,"0"0"22"-16,0 0 1 15,0 0-3-15,0 0-19 16,0 0-52-16,0 0-8 16,4-19-4-16,-4 18 14 15,2 1-5-15,-2-2 8 16,0 2-3-16,2 0-9 0,-2 0-9 16,0 0 0-16,0 0-15 15,0-1-17-15,0 1 11 16,0 0-11-16,0-2 5 15,1 2-6-15,1-2-10 16,2 2-8-16,-1-2 11 16,0 0 0-16,1 0-2 15,2-1 2-15,-1 0 6 16,-1-2 0-16,2-1-1 16,-2 0 2-16,-1 1 1 15,0-2 0-15,1 0 6 16,-3 1 7-16,1 1 13 15,-2 1 10-15,0 1 20 0,0 1 16 16,0 2-25 0,0 0-48-16,0 10 1 0,0 11 4 15,0 13 7-15,0 8 5 16,0 11 16-16,0 5 9 16,0 17 9-16,0 17 25 15,0 24-5-15,-2 5-22 16,-1-4-12-16,0-9-3 15,0-13 4-15,-3-3 21 16,3-1-9-16,-4-17-7 16,1-16-3-16,0-15-6 15,1-3-3-15,-3 6-4 0,0 3-9 16,-1 2-3 0,0-8 0-16,0-5-3 0,2-5-4 15,1 0 1-15,1-3-2 16,2-3-6-16,1-1 5 15,2-4-6-15,0 3-1 16,0-2 1-16,0 4 1 16,0 4 0-16,2 1 1 15,1 3-1-15,0-3 1 16,-1 0 5-16,-2-6-5 16,0-2 5-16,0-2-6 15,0-5 1-15,0 0-1 16,-5 0 6-16,-1 0 1 15,-1 2-7-15,2 1 11 16,1 2-1-16,-1 1-2 0,2-1 1 16,1 0-8-16,1-5 6 15,1-3 0-15,0-8-8 16,0-2 0-16,0-4 0 16,0 0 20-16,14-4-2 15,10-8-3-15,8-5-14 16,12-3 5-16,8 1-5 15,20-5 0-15,21-2 0 16,22 3 1-16,11 1 4 16,-5 5-6-16,-4 6 1 15,-11 1 5-15,-3 2-6 16,3 1 1-16,-6 2 3 16,5-1-3-16,-3 0 0 0,0 4 0 15,-2-1 6 1,1 3-6-16,2 0 10 0,3 0-11 15,6 0-1-15,6-2 1 16,4 1 7-16,2 0-6 16,7-2 1-16,2 1 5 15,0 2-5-15,-1 0 4 16,-5 0 0-16,-2 0 4 16,-3 0-3-16,-2 0-5 15,-1 2 4-15,-4-2-6 16,0 1 6-16,-3 1-5 15,3-2 0-15,-1 1-1 16,6 0 1-16,4 1 0 0,2-1 5 16,0-1-6-16,-6 0 0 15,-5 0 0-15,-7 0 0 16,-4 0 0-16,-9 0-1 16,-14 0 2-16,-21 0-1 15,-15 0 7-15,-11 0-7 16,2 0-1-16,-1 0 1 15,-2 0 1-15,-10 0 0 16,-7-3 7-16,-5 2-2 16,-3 0 3-16,-3 1-3 15,-2-2 0-15,-2 1 1 16,1 1-5-16,-1-2 7 0,2 1 1 16,-1-1-4-16,2-5-4 15,1 1 5-15,2-8-7 16,-2-6 0-16,1-8 6 15,1-22-6-15,5-25 1 16,3-26 0-16,4-11-1 16,1 5 0-16,-1 12-1 15,-3 18 1-15,-3 2 0 16,-4 0 0-16,-5 0 0 16,0 1 0-16,-4-2-1 15,0-3 0-15,3-15 1 16,2-8 0-16,7-5 1 15,0 4 5-15,-2 27 4 16,-4 20-4-16,-3 17-6 16,-3 9 0-16,0-7 0 0,0-2-1 15,0-5 0-15,-7 8-10 16,-5 5 5-16,-3 6 6 16,1 4 1-16,-1 2 0 15,2 4 5-15,-2 2-6 16,2 2 0-16,0 1 0 15,2 3 3-15,0 2-3 16,-4-1-1-16,0-2-5 16,-4 3-6-16,-5-2 9 15,-2-1-4-15,-7 0 5 16,-3 0 1-16,-3 0 1 16,-7 1-8-16,-2-1 8 15,-4 1-1-15,-5 2 1 16,-1 0-1-16,-4 1 1 15,-5 1-6-15,-16-1 5 0,-20 1 1 16,-27-2-2-16,-13 0-5 16,0 1 6-16,9 0-1 15,12 0 2-15,-3 0 0 16,3-1 1-16,3 1-1 16,6-2-9-16,1 1 4 15,6 1 5-15,0-1 0 16,3 2-1-16,5 0 1 15,0 1-1-15,0 2 1 16,0 0-21-16,-2 0 12 0,-1 0-7 16,1 0 3-1,0 0 4-15,-1 0 7 16,0 5-11-16,-1-2 6 0,0 3 7 16,2-1 0-16,5 2 0 15,1-1 0-15,18-1-1 16,13-3 1-16,17 2 0 15,1-4-1-15,-3 1-7 16,-7 0 8-16,-4 0-1 16,5 2 0-16,2 0 1 15,1 0 0-15,-3 0 5 16,-3 2-5-16,-2-2-9 16,-5 3 9-16,-2-3 0 0,1 4 1 15,3-3 4-15,2 2-3 16,2 1-2-16,0 0 0 15,0 1 0-15,1 1 4 16,5-2-4-16,5 1 0 16,7 1 0-16,3-3-2 15,8 2 2-15,4-5 1 16,6 2-1-16,5-2-8 16,1 0 8-16,0-2 2 15,-2 1-2-15,-2 0 0 16,-2 2 6-16,-3 0-5 15,-2 0 5-15,0 2-6 16,-3 1 11-16,0-2-10 16,4 2 4-16,-1-2-5 15,4-2 0-15,4 0 2 0,2 0 7 16,6-3 2-16,3 0 7 16,2 0 6-16,3 0-4 15,0 0 1-15,0 0-9 16,0 0 2-16,0 0 3 15,0 0-8-15,0 0 5 16,0 0-14-16,0 0-1 16,-1 1-5-16,-5 5-25 15,-12 5-118-15,0 2-198 16,-3-10-948-16</inkml:trace>
  <inkml:trace contextRef="#ctx0" brushRef="#br0" timeOffset="77871.1967">21126 10222 1413 0,'0'0'336'16,"0"0"-109"-16,0 0-151 15,0 0 12-15,80-46-15 16,-17 17-10-16,25-5-30 16,16-4-5-16,-3 6-8 15,-21 6-19-15,-25 9 0 16,-17 7-1-16,1 1-41 0,-4-2-85 15,-15 6-113-15,-13 4-269 16,-7 1-292-16</inkml:trace>
  <inkml:trace contextRef="#ctx0" brushRef="#br0" timeOffset="78078.8318">21299 10307 1260 0,'0'0'199'15,"0"0"-129"-15,0 0 141 16,0 0-52-16,0 0-29 16,127 19-7-16,-65-34-48 0,11-4-9 15,3-3-30-15,0-4-6 16,-4 1-16-16,-8-1-14 16,-9 2-17-16,-13-6-133 15,-15 4-149-15,-15 2-379 0</inkml:trace>
  <inkml:trace contextRef="#ctx0" brushRef="#br0" timeOffset="78535.366">21205 9789 902 0,'0'0'513'0,"0"0"-430"0,0 0 104 15,0 0 9-15,0 0-56 16,0 0-41-16,0 0-30 16,-13-44-48-16,3 73-11 15,-6 25-1-15,-4 3 21 16,-2 9-1-16,-5 3 3 15,5-8 5-15,-7 7 1 16,4-4 7-16,4-2-22 16,9-7 3-16,8-8-7 15,4-9-9-15,7-9 4 16,23-7 2-16,22-10 12 0,32-12 30 16,37-6 11-1,14-22-15-15,1-5-16 0,-15 2-9 16,-36 9-8-1,-22 8-5-15,-19 5-7 0,-14 2 6 16,-2 4-14-16,-3-1 9 16,-5 2-10-16,-9 2-35 15,-11 14-95-15,0 8-89 16,-14 7-268-16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17:1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16151 10440 993 0,'0'0'297'16,"0"0"-212"-16,0 0-53 0,0 0-22 16,0 0 24-16,0 0 6 15,100 34 27-15,-52-5 18 16,9 3-26-16,1 3-22 16,3-4 17-16,-1-6-7 15,-1-4-5-15,1-11 2 16,2-2-4-16,1-6-20 15,0-2 10-15,0-5-6 16,-2-10 4-16,7-6 7 16,-2-6 1-16,1-4 1 15,2-3-6-15,-4-2 3 16,-5 2-15-16,-5-2 13 0,-6 1-5 16,-7-3 1-16,-3 1-7 15,-4-3 3-15,-5-2 8 16,-2-1-8-16,-3-1 3 15,-3-4-8-15,0 1-3 16,-4 0-15-16,0 0 11 16,-4-2-2-16,-3 2 2 15,-3 0 0-15,-2-1 10 16,-4 2-5-16,-2-3-16 16,0 4 16-16,-3 0-16 15,-9 5 18-15,-3-1-18 16,-3 3 14-16,-5 4-13 15,-3 2 4-15,-4 3-6 0,-3 5 2 16,-3 2 4-16,-1 5-5 16,-5 0 8-16,-1 2-8 15,-3 3 0-15,-2 1 0 16,-1 2 0-16,-3 1-1 16,2 0 1-16,-1 1 5 15,-3 2-6-15,2 0 0 16,-3 1 1-16,-3 2-2 15,0 1 2-15,0 1 6 16,-2 0-7-16,2 0 0 16,1 5 0-16,1 5 0 15,3 0 0-15,1 5 0 16,2 2 1-16,0 2-1 0,1 4 1 16,2 4-1-16,0 0 0 15,2 7-1-15,1 4-7 16,3 3 8-16,5 1 1 15,5 3-1-15,4 3 0 16,3 4-2-16,4 3 1 16,3 3-5-16,1 3 5 15,5-1 0-15,0 0-5 16,3-3 6-16,-1-2-4 16,1-4 4-16,1 0-1 0,4-3 1 15,2-2-1 1,1 1-5-16,0 0 4 0,10-2 2 15,6 0-1-15,7 0 0 16,3-3 1-16,6-3 1 16,4-3 8-16,1-2-3 15,6-4 0-15,-1-4-4 16,3 1 12-16,1-2-2 16,-1-3 5-16,-1-4-17 15,-3-4 14-15,-5-4 1 16,-3-6-5-16,-1-2 4 15,2-2 11-15,-1-4-6 16,2-11 1-16,-1-2 4 16,-1-3-5-16,0-2 3 15,-2 2-10-15,-1 1-1 16,-5 1-4-16,-3 4-5 16,-5 2-1-16,-4 4 0 0,-7 1 0 15,-1 5 0-15,-5 1-1 16,0 1-27-16,0 0-47 15,0 0-52-15,-12 6-66 16,-8 8-168-16,-6 1-518 0</inkml:trace>
  <inkml:trace contextRef="#ctx0" brushRef="#br0" timeOffset="7172.738">11239 403 548 0,'0'0'1150'0,"0"0"-1070"15,0 0-80-15,0 84 0 16,0-34 0-16,0 8 25 16,0-1 10-16,0-2-19 15,0-7-8-15,0-9 0 16,0-11 7-16,0-9-6 15,0-14-2-15,0-5 37 16,0-12 44-16,-10-20 12 0,-5-24-54 16,-3-21-15-1,3 0 47-15,2 8-20 0,7 14-30 16,6 21 6-16,0 5-3 16,0 5-12-16,0 12-19 15,14 12-10-15,8 0 3 16,11 17 7-16,5 9 0 15,2 6 1-15,-2 1-1 16,-5-3 1-16,-8-3 1 16,-7-8-1-16,-8-7 1 15,-5-9-2-15,-4-3 1 16,-1-1 19-16,0-20 68 16,0-11-30-16,-4-9-10 15,2 2 1-15,1 3 2 16,1 13-19-16,0 9-17 0,3 10-15 15,13 4-21-15,9 2 8 16,8 16 13-16,4 3 0 16,7 5 0-16,0 3-24 15,1 5-72-15,9 5-100 16,-12-6-284-16,-11-8-833 0</inkml:trace>
  <inkml:trace contextRef="#ctx0" brushRef="#br0" timeOffset="7328.0706">11866 381 1679 0,'0'0'306'0,"0"0"-176"15,0 0-71-15,0 0-29 16,0 0 47-16,0 0-8 16,76 92-38-16,-34-37-31 15,-5-6-62-15,-9-3-513 0</inkml:trace>
  <inkml:trace contextRef="#ctx0" brushRef="#br0" timeOffset="7890.7809">11420 1453 2022 0,'0'0'260'0,"0"0"-201"15,0 0-59-15,0 0 0 16,0 0 8-16,3 86 9 16,4-51 9-16,2 1-12 15,0-4-6-15,-3-6-7 16,-1-6 5-16,-2-9-5 15,-2-8 0-15,-1-3 8 16,0-7 12-16,-3-19-11 16,-9-13-9-16,-1-4 0 0,1-1 0 15,3 7-1-15,6 12 0 16,3 12 0-16,0 10-24 16,6 3-3-16,10 7 14 15,6 10 6-15,5 6 5 16,-1 2 1-16,-4 0 0 15,-1-3 0-15,-7-5 1 16,-3-5 0-16,-5-7 0 16,-4-5 1-16,-2 0 12 15,0-12 58-15,0-18 36 16,0-12-58-16,0-5-22 16,0 4-18-16,0 10-7 15,3 14-2-15,5 14-9 16,9 5-3-16,7 8 10 0,6 14 2 15,4 5 1-15,2 2-1 16,0 2-47-16,9 7-100 16,-7-7-149-16,-9-8-511 0</inkml:trace>
  <inkml:trace contextRef="#ctx0" brushRef="#br0" timeOffset="8130.3056">11915 1252 1285 0,'0'0'295'16,"0"0"-116"-16,0 0-33 15,0 0-58-15,0 0-37 0,0 0-8 16,105 14 36-16,-76 16 20 16,1 4-17-16,2-1-17 15,1-5-16-15,6-5-19 16,5-12-14-16,7-11-1 15,7 0-3-15,1-23-12 16,10-15-18-16,-14 4-252 16,-16 7-759-16</inkml:trace>
  <inkml:trace contextRef="#ctx0" brushRef="#br0" timeOffset="8693.7784">11636 2276 1588 0,'0'0'253'16,"0"0"-180"-16,0 0-23 15,50 107 20-15,-24-64 6 16,3 3-27-16,-1-4-6 15,-3-2-23-15,-4-4-9 16,-4-5-10-16,-6-9 11 16,-7-8-5-16,-4-13-6 15,0-1 14-15,-11-31 4 0,-15-29-13 16,0-6 6 0,3 0-6-16,8 11-5 0,11 19 5 15,4 5 9-15,0 6 3 16,0 10-18-16,13 11 0 15,8 4 0-15,6 5 2 16,8 15-2-16,2 5 8 16,-2 4-6-16,-2 0-1 15,-4 0 0-15,-6-2-1 16,-6-7 0-16,-5-6 9 16,-6-5-8-16,-6-6 0 15,0-3 10-15,0-12 32 16,-10-18 17-16,-3-8-25 15,3-6-8-15,4 5 0 0,6 8-11 16,0 14-10-16,10 10-6 16,10 7 0-16,8 5-6 15,5 14 6-15,6 6 1 16,0 1-1-16,-1 4-83 16,12 6-137-16,-11-7-292 15,-11-8-932-15</inkml:trace>
  <inkml:trace contextRef="#ctx0" brushRef="#br0" timeOffset="9060.0131">12365 2348 1881 0,'0'0'230'15,"0"0"-161"-15,0 0-29 0,0 0-13 16,0 0 7-16,0 0-14 15,99-34-12-15,-77 50 6 16,-5 5-14-16,-4 8 12 16,-4 2-9-16,-1 6-3 15,-1-1 0-15,-4-6-22 16,0-7 17-16,0-11 4 16,0-6 1-16,1-5 0 15,7-1 2-15,4 0 9 16,7 0-2-16,2 0 17 15,5 0 6-15,0 3 4 0,0 3-4 16,-4 2-12-16,-5 4-11 16,-4 2-8-16,-6 1 9 15,-4 5 0-15,-6-1-10 16,0 1-7-16,0-8-79 16,-2-5-176-16,-4-7-850 0</inkml:trace>
  <inkml:trace contextRef="#ctx0" brushRef="#br0" timeOffset="9242.9934">13366 2576 2282 0,'0'0'219'0,"0"0"-219"16,0 0-6-16,0 0-47 15,0 0-25-15,0 0-68 16,0 0-358-16</inkml:trace>
  <inkml:trace contextRef="#ctx0" brushRef="#br0" timeOffset="9416.8781">13815 3152 1505 0,'0'0'584'0,"0"0"-584"16,0 0-67-1,0 0-69-15,0 0 33 0,0 0-149 16,82 19-341-16</inkml:trace>
  <inkml:trace contextRef="#ctx0" brushRef="#br0" timeOffset="9549.4226">14054 3317 74 0,'0'0'1790'0,"0"0"-1510"15,0 0-183-15,0 0-67 16,0 0-30-16,0 0-105 16,0 0-388-16</inkml:trace>
  <inkml:trace contextRef="#ctx0" brushRef="#br0" timeOffset="11682.5058">11977 1363 869 0,'0'0'275'16,"0"0"-29"-16,0 0-42 15,0 0-13-15,0 0-26 16,0 0-27-16,-48-79-10 16,48 64-41-16,0 1-26 15,4-3-25-15,14-3-19 16,7-1-15-16,10 4-2 15,1 2 1-15,5 5-3 0,-5 6-3 16,-5 4 5 0,-6 3 0-16,-7 15-1 0,-3 9 0 15,-10 9-5 1,-2 10 6-16,-3 6 6 0,0 3 3 16,-8 1-9-16,1-8 1 15,-1-6 0-15,4-12 8 16,2-10 10-16,2-11-11 15,0-6-1-15,0-3 2 16,16-2 9-16,11-16 24 16,11-7 14-16,7-9-11 15,4-3-26-15,-1 3-19 16,-5 7-7-16,-15 14-94 16,-11 12-162-16,-17 1-717 0</inkml:trace>
  <inkml:trace contextRef="#ctx0" brushRef="#br0" timeOffset="20796.4434">11174 2046 1081 0,'0'0'149'0,"0"0"-87"15,103 35 77-15,-45-22 36 16,24-5-22-16,22-8-30 15,35-8 24-15,18-24-36 16,3-13-20-16,-4-11-3 16,-15-4-17-16,-2-8-24 15,-3-5-11-15,-6-8-14 16,-19-4 5-16,-18-5-9 16,-26-2-11-16,-18 0 6 15,-17 2-1-15,-17 3 5 16,-10 15 10-16,-3 16-5 15,-2 13-7-15,0 8-2 16,-7-3-5-16,-8-3 11 16,-9-2 2-16,-6 6-11 0,-10 5-1 15,-9 4-7-15,-23 3-2 16,-25 1 6-16,-22 4-5 16,-2 6-1-16,6 7-1 15,14 7 1-15,18 0 0 16,-3 12-1-16,-4 7-8 15,-1 5 8-15,-3 3 1 16,0 7 0-16,3 3 0 16,0 6-2-16,0 5-4 15,2 6 5-15,3 10-8 16,2 11 2-16,9 11 6 16,6 10-1-16,7 3 1 0,11 1 0 15,5-8-9 1,12-6 4-16,7-17 5 15,11-14 0-15,8-12-6 0,7-4-5 16,1 8 3-16,7 3-5 16,16 10 2-16,12-4 12 15,9-3 0-15,8-4 1 16,18-7-1-16,27-8 2 16,27-18 17-16,15-16 13 15,-1-13 17-15,-7-29-7 16,-14-5 4-16,-8-7-10 15,-18 7 1-15,-23 10-12 0,-19 7-7 16,-11 7-9 0,-1-3-1-16,2 3-8 0,-3-1 0 15,-10 5-21-15,7-6-101 16,-7 4-151-16,-5-5-700 0</inkml:trace>
  <inkml:trace contextRef="#ctx0" brushRef="#br0" timeOffset="21745.845">13469 964 1141 0,'0'0'362'0,"0"0"-123"16,0 0-59-16,0 0-49 16,0 0-33-16,0 0-42 15,-1 0-28-15,1 0-21 16,14-5-7-16,6-3-8 0,7 0-69 15,10 2-98-15,-5 0-187 16,-10 1-454-16</inkml:trace>
  <inkml:trace contextRef="#ctx0" brushRef="#br0" timeOffset="21923.1864">13511 1184 829 0,'0'0'998'15,"0"0"-865"-15,0 0-72 16,0 0-16-16,0 0 9 16,0 0 2-16,0 0-25 15,42 4-13-15,4-15-18 16,39-13-9-16,-9 2-210 16,-12 0-630-16</inkml:trace>
  <inkml:trace contextRef="#ctx0" brushRef="#br0" timeOffset="24146.0632">14354 794 1028 0,'0'0'153'0,"0"0"-112"0,0 0-28 16,0 0 36-16,0 0 26 15,0 0-14-15,0 0-13 16,61 78-19-16,-55-70-3 15,-2-4 2-15,-2-2 23 16,-2-2 64-16,0 0 49 0,0-3 19 16,-12-15-6-1,-6-11-109-15,-4-10-37 0,-4-9-13 16,0-8-2-16,-1-7-6 16,4-2 1-16,5 2-5 15,9 8-5-15,6 10 1 16,3 12-2-16,0 13-10 15,15 9-8-15,8 6-42 16,2 5-26-16,3 2-44 16,5 30-78-16,-6-1-69 15,-10 4-366-15</inkml:trace>
  <inkml:trace contextRef="#ctx0" brushRef="#br0" timeOffset="24340.79">14205 783 849 0,'0'0'668'0,"0"0"-478"15,0 0-90-15,0 0-26 16,0 0-31-16,0 0-33 16,0 0-10-16,125-52-15 15,-40 23-141-15,-11 5-144 16,-14 6-418-16</inkml:trace>
  <inkml:trace contextRef="#ctx0" brushRef="#br0" timeOffset="24973.9354">14525 693 1483 0,'0'0'201'15,"0"0"-134"-15,0 0 5 16,0 0-37-16,0 0-16 15,90-13 12-15,-45 13-9 16,2 13-3-16,-6 2-6 16,-3 4-1-16,-11-2-2 15,-9 2 2-15,-11-2-1 16,-5 0 0-16,-2-4 9 16,-3-2 0-16,-9-7-2 15,-3-4 4-15,-1 0 15 16,-2-15-8-16,4-10-29 15,7-1-23-15,4-1-39 16,3 0-60-16,9 5-34 16,7 4-34-16,5 2-12 15,1 7 21-15,-2-3-17 0,-2 3-2 16,-4 0-3-16,-3 2 203 16,-5 0 55-16,-3 3 134 15,-1 2 46-15,-2 1 9 16,0-1-25-16,0 2-75 15,0 0-64-15,3 0-46 16,3 0-25-16,2 5-2 16,6 6 11-16,4-1-2 15,2 0 7-15,2-7-7 16,0-3-1-16,-1 0-2 0,-5-5 6 16,-1-10 14-16,-6-6 20 15,-4-1-7-15,-5-2 20 16,0 2 8-16,-5 0-4 15,-10 7 8-15,0 5-21 16,-1 4-14-16,-1 6-14 16,0 0-20-16,0 13-8 15,1 8-1-15,4 7 0 16,7 5-1-16,5 0-5 16,8 3 5-16,22-7-15 15,12-3-84-15,13-10-38 16,30-16-61-16,-14 0-204 15,-12-10-686-15</inkml:trace>
  <inkml:trace contextRef="#ctx0" brushRef="#br0" timeOffset="25346.6369">15310 378 1405 0,'0'0'205'0,"0"0"-14"15,0 0-77-15,0 0-66 16,0 0-33-16,0 0-5 15,0 0-4-15,-27 102-5 16,27-70 6-16,0-2-7 16,6-7-42-16,2-4-58 15,-1-8-28-15,-3-8-2 16,-2-3 82-16,-2-3 41 0,0-15 7 16,0-6 40-1,0-6 54-15,0-3 34 0,0 2-20 16,0 3 9-16,0 7-14 15,0 9-14-15,0 8-36 16,0 4-33-16,0 0-20 16,10 16-13-16,10 8 13 15,5 7 1-15,3 5 1 16,-1-1-1-16,2-1 7 16,-4-5-8-16,-1-5-18 15,-3-9-101-15,-3-11-99 16,-1-11-82-16,-6-12-106 15,-5-6-630-15</inkml:trace>
  <inkml:trace contextRef="#ctx0" brushRef="#br0" timeOffset="26316.4677">15553 428 785 0,'0'0'361'0,"0"0"-4"15,0 0-54-15,0 0-113 16,-34-73-40-16,32 73-68 16,2 0-55-16,0 4-27 15,9 15-9-15,9 11 9 16,5 2 1-16,1 4 2 15,4 0-2-15,-3-2 7 16,-1-3-7-16,-3-6 0 16,-3-6-1-16,-8-7-58 15,-1-10-18-15,-5-2 17 16,-2-2 48-16,-2-16 11 16,0-5 0-16,3-1 0 0,-2-1 1 15,1 1 9 1,1 6 12-16,0 4-4 0,3 5 1 15,3 4-6-15,1 5-12 16,5 0-1-16,6 7 1 16,3 3 0-16,1 3 8 15,2 1-2-15,-4-5-1 16,-3-4-5-16,-2-2-1 16,-7-3-9-16,-2-6 1 15,-2-12 7-15,-6-7 0 16,-1-7 1-16,0-3 0 15,-8-2 10-15,-6 0 7 16,1 6 17-16,2 9 1 16,4 8 8-16,2 10-6 15,4 4-37-15,1 10-3 0,0 15-3 16,0 5 0-16,10 6 6 16,8 0-1-16,3-2-5 15,8-5-51-15,5-5-44 16,6-12-45-16,2-11-27 15,0-1 11-15,-5-12-120 16,-7-13 41-16,-12-3 160 16,-12-1 81-16,-6-2 277 15,0 4 19-15,-9 4-40 16,0 6-84-16,3 5-48 16,4 8-52-16,2 4-44 15,0 0-28-15,0 14-19 16,9 8 19-16,5 7 0 0,0 2 1 15,2-1 0 1,0 1-1-16,-4-5-1 0,-1-6-76 16,-3-6-42-16,0-9-69 15,-2-5 54-15,1-7 100 16,-1-18 20-16,-1-6-13 16,1-3 27-16,-2 1 8 15,-1 4 35-15,-1 8 10 16,1 8 8-16,-1 8-4 15,1 5-32-15,2 2-25 16,2 17 1-16,5 6 30 16,5 4 0-16,2 0-15 15,1-3-6-15,0-5-4 16,1-8 0-16,-4-6-5 0,2-7-1 16,-5 0-1-16,-4-19 0 15,-6-8 1-15,-4-7 10 16,0-5 8-16,0-1 61 15,-4 4 24-15,-3 6-7 16,1 9-14-16,4 11-17 16,2 8-38-16,0 2-27 15,2 10-25-15,11 12 23 16,4 4-10-16,3 3-86 16,7 10-49-16,-6-8-77 15,-5-9-330-15</inkml:trace>
  <inkml:trace contextRef="#ctx0" brushRef="#br0" timeOffset="26493.7806">16458 365 1517 0,'0'0'215'0,"0"0"-66"16,0 0-92-16,0 0-57 15,0 0-2-15,0 0 2 16,93-21 0-16,-54 10-77 15,6-13-142-15,-7 1-136 16,-11 2-551-16</inkml:trace>
  <inkml:trace contextRef="#ctx0" brushRef="#br0" timeOffset="26654.1803">16679 65 77 0,'0'0'1551'16,"0"0"-1250"-16,0 0-39 15,0 0-167-15,0 0-77 16,0 0-11-16,0 0-4 15,34 86 9-15,-5-43-6 16,2 4 1-16,0-3-1 16,-2-2-6-16,1 5-64 15,-8-11-195-15,-7-9-396 0</inkml:trace>
  <inkml:trace contextRef="#ctx0" brushRef="#br0" timeOffset="27016.0228">16895 338 1467 0,'0'0'263'0,"0"0"-120"0,0 0-102 16,0 0-40-16,0 0 9 15,0 0 5-15,81-5-8 16,-54-2 2-16,-5-3-8 16,-2-4 10-16,-8-3-5 15,-2-2 8-15,-7 1 25 16,-2 3 41-16,-1 5 48 15,0 3 2-15,0 7-20 16,0 0-53-16,0 6-54 16,0 16-3-16,0 11 0 15,0 12 0-15,5 5 1 16,6 1 7-16,5 2 5 16,0-6 0-16,2-2-2 0,1-4 7 15,-2-4-11-15,-4-5 1 16,-5-2-7-16,-8-2 0 15,-13 2 12-15,-43 12-5 16,-68 19-4-16,-102 21-4 16,12-8-131-16,-11-9-375 0</inkml:trace>
  <inkml:trace contextRef="#ctx0" brushRef="#br0" timeOffset="38003.5365">13576 1006 590 0,'0'0'0'0,"44"-95"-35"16,-26 37-21-16,-12-5 43 15,-6 4-30-15,-30-13-48 16,-8 15-3-16,-6 11-164 0</inkml:trace>
  <inkml:trace contextRef="#ctx0" brushRef="#br0" timeOffset="48393.9662">2092 13397 1145 0,'0'0'147'16,"0"0"-104"-16,0 0-18 16,0 0 56-16,0 0 8 15,0 0-27-15,-38 14-34 0,37 15 1 16,-2 12 38-16,3 22 5 15,0 24-29-15,0 23 9 16,0 4-5-16,0-5-8 16,3-14 4-16,0-14-14 15,-3-2-1-15,0-11 8 16,0-13 1-16,0-13-15 16,0-1 2-16,-2 3-11 15,-4 6-1-15,-1 3-10 16,-2-5-2-16,0-4 0 15,4-7 1-15,1-6 1 16,1-6-2-16,1-11-72 16,2-8-54-16,0-5-169 0,0-1-110 15</inkml:trace>
  <inkml:trace contextRef="#ctx0" brushRef="#br0" timeOffset="50504.21">1838 13433 371 0,'0'0'670'0,"0"0"-600"15,0 0-57-15,0 0-12 16,0 0 12-16,0 0 15 16,89-15 40-16,-18 15 22 15,36-2 4-15,36-6 3 16,17-4-11-16,5-9-9 16,-6-2 3-16,-13-3-14 15,-2 2-9-15,-3 2-19 16,-6 2-8-16,-8 7-19 0,-11 5 10 15,-10 3-8-15,-6 1 5 16,2 0-5-16,3-1 26 16,0-4 10-16,-2-1-21 15,-5-3-3-15,-1-2-10 16,-3-2 2-16,0 0-16 16,-1 2 11-16,-5 0 0 15,-18 4-12-15,-9 2 6 16,-12 1 6-16,-3 1 3 15,10-1-14-15,7-2 8 16,9-1-3-16,-5 2 10 16,-2 1-16-16,-9 3 9 15,-5 1-8-15,-12 1 7 16,-11 2-7-16,-9 1-1 16,-10 0 0-16,-4 0 1 0,-5 0 0 15,0 0 7-15,0 0-8 16,0 0 7-16,0 0-6 15,0 0 0-15,0 0 0 16,0 0-1-16,3 8 1 16,3 7 0-16,1 4 0 15,4 4 0-15,1 2 5 16,2 4 0-16,3 4 0 16,1 1-4-16,1 3 12 15,1 1 1-15,0 4-1 16,1 3 12-16,0 2-2 15,3 4-5-15,1 1-5 16,1 2 8-16,-1 4-1 16,1 0-11-16,-1-1 8 15,0 1-3-15,1-2-5 0,-1 0 7 16,0-5-8-16,-1-1 6 16,2-3-4-16,-3 2 9 15,0-3-1-15,-4 1-10 16,-3 0 5-16,0-4-3 15,-2-1 9-15,-4 2-7 16,7 1-1-16,-5 1 3 16,3-2 0-16,-3 1-6 15,0-6 6-15,0-2-8 16,-3-5-6-16,0-2 7 16,0-3-7-16,-3-2 10 0,0-4-5 15,-3-2-6-15,1-4 1 16,-2 0 5-16,1 0-6 15,-1-3 0-15,0 2 1 16,-1 0 0-16,1-2 1 16,-2 3-2-16,0-2 0 15,0 3 1-15,3-1 0 16,-3 0 0-16,0-2 0 16,0-5 0-16,0-3 1 15,0-1-2-15,0-2 1 16,0-1 0-16,-3 1 6 15,-7-1 1-15,-7 0-7 0,-10 2 0 16,-10-1 5 0,-10 1-5-16,-7-1 0 0,-22 2-1 15,6-1 0-15,-8 2 0 16,-10-2 0-16,-1 2-6 16,-22-2 5-16,-2 0 0 15,19-2-5-15,23 1 0 16,24-2 0-16,-1 3 5 15,-4 0-5-15,-12-1-2 16,-6 3 2-16,-2-1-1 16,2 2-1-16,-3-2 7 15,1 0-7-15,-13 0 8 16,-14-2-1-16,-12 2-10 16,-1-3-1-16,9 1 5 15,11-1 0-15,21-1-7 0,12 1 13 16,10 1-7-16,1-1 7 15,-4 2-5-15,-11-2 0 16,-5-1 5-16,2 0 0 16,0 0 0-16,1 0 1 15,-4 0-1-15,4-1 1 16,-1-6 1-16,5-3-1 16,3-1 1-16,2-2 0 15,1-3 0-15,3 1-1 16,-2-2 2-16,5 2-2 15,-2 0 1-15,1 1-1 16,3 2 0-16,0-1 0 16,3 1 0-16,-2 4-1 0,4 0 1 15,-1-1 0 1,1 2 0-16,2 0-1 0,0 0-1 16,-2 0 1-16,0-1 0 15,-1 2 1-15,0-2-1 16,0 0 1-16,5 1 0 15,4 2 0-15,4-1 0 16,3 2 0-16,1 1 0 16,9 0 0-16,1 0 0 15,2 1 1-15,5 2-1 16,5 0 0-16,1 0 0 16,3 0 0-16,0 0-1 0,0 0 0 15,-2 0-5-15,2 0 6 16,0 0-2-16,0 0-5 15,0 0 7 1,0 0-1-16,0 0 1 0,0 0 0 16,0 0 0-16,0 0 0 15,0 0 0-15,0 0 0 16,0 0 1-16,0 0 5 16,0 0 6-16,0 0 6 15,0 0 0-15,0 0-2 16,0 0-6-16,0-3-1 15,0-1-9-15,-1-6-1 16,-14-19-118-16,0 2-220 16,-3-9-1656-16</inkml:trace>
  <inkml:trace contextRef="#ctx0" brushRef="#br0" timeOffset="76511.7745">4860 14698 1197 0,'0'0'213'0,"0"0"-34"15,0 0-4-15,0 0-96 16,27 24-47-16,46 49-4 16,43 41 73-16,23 28 3 0,4 11-30 15,-15-7-21-15,-20-13 0 16,-8-7-9-16,-8-10-11 16,-7-13-17-16,-10-11-15 15,-20-19 8-15,-16-20-7 16,-15-15-2-16,-10-16 2 15,-2-4 5-15,-4-4-7 16,-6-7-45-16,-21-36-11 16,-15-14-135-16,-9-14-548 0</inkml:trace>
  <inkml:trace contextRef="#ctx0" brushRef="#br0" timeOffset="76789.9777">5234 14754 1472 0,'0'0'234'0,"0"0"-63"15,0 0-102-15,36 71-40 16,27 16 81-16,31 32 17 16,21 15 9-16,10 1-50 15,-1-8-22-15,-14-14 1 16,-10-4-26-16,-9-9-5 15,-18-11-28-15,-11-7-6 0,-12-2 2 16,-13-19-1 0,-14-11-1-16,-10-13-50 0,-10-14-29 15,-3 14-122 1,-5-8-46-16,-18-3-274 0</inkml:trace>
  <inkml:trace contextRef="#ctx0" brushRef="#br0" timeOffset="77008.0233">5428 16211 1881 0,'0'0'286'16,"0"0"-243"-16,0 0-30 16,82 53-6-16,-12-34 75 15,36-7 57-15,24-7-26 16,7-5-30-16,-9 0-35 0,-34-12-23 15,-34 1-16-15,-15-2-9 16,0-16-64-16,-7-1-152 16,-11-3-375-16</inkml:trace>
  <inkml:trace contextRef="#ctx0" brushRef="#br0" timeOffset="77255.696">6169 15683 1800 0,'0'0'288'16,"0"0"-186"-16,0 0 6 16,0 0-68-16,0 0 47 15,14 130 66-15,13-35-45 16,3 7-3-16,-5-16-18 0,-3-20-17 16,-8-26 2-16,-1-1-17 15,5 6-25-15,3 2-15 16,0 6-4-16,3-8-4 15,-5-7-7-15,3-9-34 16,-6-13-113-16,-2-10-120 16,-11-6-434-16</inkml:trace>
  <inkml:trace contextRef="#ctx0" brushRef="#br0" timeOffset="102464.4889">2793 14578 727 0,'0'0'133'0,"0"0"-97"16,0 0 19-16,0 0 44 16,0 0-2-16,0 0-16 15,-93-20 3-15,74 19-11 16,-1 1-30-16,2 0-2 15,-4 0 3-15,0 0 8 16,-4 2-23-16,0 7-11 16,-6 2-2-16,1 3 11 15,-3 2 0-15,2 3 2 16,-1 0-12-16,2 1-1 16,0 2 6-16,1 1-6 15,0 2 2-15,2-2-8 16,1 4-1-16,0 1-2 15,3 1 5-15,2 4-6 16,1-1-5-16,0 4 12 0,3-2-5 16,1 2 5-16,4-2 7 15,0 0-8-15,7 0-9 16,1 3 4-16,4 2 11 16,1 4-9-16,0 0 1 15,1 3-4-15,10 3 1 16,1 1 5-16,0-1-3 15,1-2 2-15,4 0 0 16,0-2-2-16,0 1-9 16,4-2 2-16,-1 2 0 15,3-3 5-15,1 3-1 16,3-3 0-16,-3 0-3 0,4 0 3 16,-3-2-5-1,2-2 11-15,0 0-6 0,3-5 1 16,1-5-6-16,1-2 14 15,0-6-8-15,-5-4 1 16,2-3-7-16,-4-4 5 16,2-3 4-16,-2-2 0 15,0-2 1-15,2-1 0 16,3-2 3-16,0 0 2 16,1 0-1-16,0 0-9 0,1 0-5 15,-4-4 11 1,5-2-12-16,-5 2 9 0,0-3-3 15,-3 1 0-15,-3-1 3 16,0 0-9-16,-4 0 2 16,0-1 13-16,-2 0-1 15,-2-3 0-15,2-1 1 16,2-1 8-16,-1-3-5 16,1-1 6-16,-1-2-9 15,0-1-8-15,-1-1 8 16,-1-2-6-16,0 0 3 15,-1-3 2-15,-3-2-3 16,-2-3 1-16,-3 0 1 16,-1-2 8-16,-5 0-8 15,4 2-2-15,-4-2 1 0,0 0 2 16,0 1-12-16,-4-1 7 16,-4 2 0-16,-1 0-9 15,-4 1 8-15,0-1-2 16,-2-1-5-16,0 0 5 15,-3 2-4-15,1 0 4 16,-3-2 1-16,-3-1-6 16,1-1 8-16,-4 0-9 15,1 2 0-15,-2 0 1 16,2 1 0-16,0 1 0 16,2 1 1-16,-1-1-1 15,2 1 1-15,-3-1-1 16,5-1-1-16,-2 1 1 0,-2 2 3 15,6 2-4 1,-1 1-1-16,-1 1 1 0,2 3 1 16,-1-1 5-16,4 5-6 15,-1 0 0-15,2 1 0 16,-1 3 1-16,2 3-2 16,-2 0 1-16,1 3-1 15,-3 0 1-15,-5 3 0 16,6 3 0-16,-6 1-8 15,1 0 8-15,-6 0-1 16,-1 8 0-16,-2 3 1 16,0 2 0-16,2 2-1 15,0-1 1-15,4 2 0 16,0 1-1-16,2 0-11 0,1 2-13 16,4 0-28-1,1 4-45-15,4 9-58 0,6-4-65 16,4-6-346-16</inkml:trace>
  <inkml:trace contextRef="#ctx0" brushRef="#br0" timeOffset="110698.3626">3358 16844 532 0,'0'0'101'0,"0"0"-63"0,0 0 51 16,0 0 5-16,0 0-2 15,0 0 2-15,-39-21-36 16,29 16-4-16,-1 0-12 16,-2 0 5-16,-4 2 19 15,1 0-27-15,-5 0 10 16,-1 2-16-16,-2 1-2 16,1 0-12-16,-2 0-10 15,3 4-2-15,-2 5 0 16,4 2-7-16,-2 3 0 15,3 2 0-15,1 6 0 16,-2 2 0-16,3 5 2 16,0 5-2-16,2 2-6 15,3 1 5-15,2 5-11 0,0 2 12 16,8 2-1-16,2 3-5 16,0 4 5-16,0 0 1 15,15 0-1-15,1 0 1 16,5-2 0-16,3 0 1 15,3-7-1-15,1 2-1 16,2 0-2-16,-2-5 3 16,6 0 5-16,-1-2-5 15,0-3-5-15,0-5 4 16,-1-4 1-16,2-5 0 16,-3-9 6-16,2-3-6 15,-1-7 0-15,2-3 0 16,-3-3 0-16,5-17 0 0,-1-3 7 15,0-4-5-15,-1-4 5 16,-3-3-6-16,1 1 0 16,-6 0 5-16,-2 3-5 15,-6-3 8-15,-3 1 8 16,-4-2 9-16,-5-3-8 16,-6-2 11-16,0-4-13 15,-3 0 1-15,-11-3-2 16,-1 4-3-16,0 2-1 15,-4 3 17-15,1 1 1 16,-1 2 0-16,-5 1 8 16,4 1-14-16,-4 2-7 0,-2 0-16 15,2 5 14-15,-2-1-6 16,1 5 13-16,0 3-11 16,4 2 0-16,-3 0-8 15,3 6 5-15,0-1 0 16,0 5-1-16,1-1 0 15,0 2 3-15,1 2-8 16,-2 2-1-16,6 1 6 16,-1 0 5-16,-1 0-11 15,1 1-1-15,-1 9 1 16,-5 5 0-16,1 5-8 16,0 6-69-16,-9 18-68 15,5-3-127-15,3-7-416 0</inkml:trace>
  <inkml:trace contextRef="#ctx0" brushRef="#br0" timeOffset="113502.3772">15086 16598 208 0,'0'0'358'0,"0"0"-263"15,0 0-60-15,0 0 47 16,0 0 6-16,0 0-3 16,-52-66-15-16,42 57-20 15,1-2-2-15,-2 2-6 16,-4 0-10-16,0-1-2 15,-3 2-10-15,-4-1 9 0,1 1 5 16,-6 1 6-16,-1-2-9 16,0 2 6-16,-2 2 23 15,0-1 18-15,3 3-54 16,3 2 12-16,3 1-11 16,0 0-16-16,1 1-1 15,3 6-6-15,-1 5-2 16,2 0 8-16,-5 4-6 15,-1 2-2-15,-4 3 8 16,-4 1-8-16,-2 2 6 16,-1 0 1-16,2-1 4 15,1 0 2-15,3-1 3 16,4 0-2-16,-2 0-3 16,5-3 2-16,0 2-3 0,2 0-1 15,-1 2 1-15,2-1-3 16,-1 2 5-16,3 3-5 15,-1 1-5-15,1 4 8 16,-2 2-10-16,4 2 8 16,0-1-7-16,2 3 11 15,1 5-6-15,1-1 3 16,7 2 1-16,1-2-9 16,1 0 12-16,0 0-4 15,3 0-3-15,6-2-6 16,4 3 2-16,-1-1-1 0,3 1 6 15,-1 0-6-15,3 0 0 16,3 1 1-16,4-5 5 16,3 3 6-16,3-2-12 15,5-1 9-15,4-3-7 16,0-2-3-16,4-1 0 16,2-5 13-16,3 1-13 15,4-7 0-15,-3-3 10 16,0-2-10-16,0-3 12 15,-1-6-10-15,1-5 8 16,-1-3-3-16,1-3 1 16,2-12 4-16,-2-5-10 15,-4-4-1-15,1-3 6 0,-3-4 3 16,-2-5-2-16,-1 2-8 16,-4-4 0-16,-2 1 8 15,-4 1-7-15,-3 2 11 16,-2-2-2-16,-4 0 1 15,0-1 2-15,-2-2-6 16,-1-2 5-16,-1-2-5 16,1-1 2-16,-2 1-3 15,-3-2 7-15,-1 0-4 16,-3-1-1-16,-4-2 2 16,-4-2-9-16,-1-1 9 15,0 2-1-15,-7 1 10 16,-11 3-1-16,-1 2 0 15,-6 2 2-15,-4 2 4 0,-4 3-3 16,-3 0-5-16,-3 0 11 16,2 4-11-16,-3-2-4 15,1 1-6-15,-3 0-6 16,3 5 0-16,0 1 0 16,1 3 8-16,4 2-7 15,-1 0 8-15,2 3 0 16,4 2-9-16,2 1 15 15,0 1-14-15,3 0-1 16,0 2-1-16,2 2 1 16,-1 1 9-16,4 3-9 15,-3 2-1-15,-1 4 1 16,1 1-1-16,-1 0 0 0,0 0 0 16,0 3 1-1,4 7 0-15,-2 0 0 0,5 1-2 16,1 2-12-16,3 0-56 15,3 3-46-15,3 11-36 16,1-5-78-16,1-1-290 0</inkml:trace>
  <inkml:trace contextRef="#ctx0" brushRef="#br0" timeOffset="125298.5241">6961 17977 1159 0,'0'0'229'0,"0"0"-155"16,0 0-31-16,0 0 30 0,0 0-2 15,45-90-34-15,-21 72-17 16,7-5-1-16,4 1-18 16,2 1 0-16,3 4-1 15,-4 2-57-15,6 4-65 16,-5 3-106-16,-14 5-160 0</inkml:trace>
  <inkml:trace contextRef="#ctx0" brushRef="#br0" timeOffset="131635.2284">22981 16844 1134 0,'0'0'236'0,"0"0"-100"16,0 0 29-16,0 0-70 15,0 0-46-15,0 0-27 0,36-33-9 16,-3 20-11-1,9 1-1-15,2 0-1 0,3 4-46 16,6 4-102-16,-12 2-170 16,-12 0-451-16</inkml:trace>
  <inkml:trace contextRef="#ctx0" brushRef="#br0" timeOffset="131822.8361">23015 17015 182 0,'0'0'1227'16,"0"0"-1113"-16,0 0-106 0,0 0 29 15,102-34 4 1,-50 11-12-16,4-5-14 0,0 1-15 16,7-5-19-16,-15 5-206 15,-16 5-477-15</inkml:trace>
  <inkml:trace contextRef="#ctx0" brushRef="#br0" timeOffset="132196.8943">22772 16549 838 0,'0'0'404'0,"0"0"-275"16,0 0-85-16,0 0-28 15,0 0-3-15,0 0 36 16,0 80 33-16,0-33-12 16,-9 10 4-16,-1 1-8 15,-2 3-15-15,-1-2 0 16,4-3-23-16,2-7-6 15,7-5 12-15,0-9-11 16,13-7-4-16,15-9 1 16,14-15 19-16,25-4 8 15,28-23 1-15,27-18-15 16,10-2-20-16,-4 6-6 16,-13 13-7-16,-19 16-40 0,-27 6-118 15,-21 2-424-15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19:27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2855 4506 9 0,'0'0'1154'0,"0"0"-996"0,0 0 22 16,0 0 25-16,-30-74-69 15,28 74-38-15,2 0-57 16,0 19-34-16,0 17-5 15,13 11 4-15,2 9 7 16,7 2-6-16,0-1-6 16,5-5-1-16,3-7-32 15,20-9-122-15,-6-14-159 16,-4-15-231-16</inkml:trace>
  <inkml:trace contextRef="#ctx0" brushRef="#br0" timeOffset="191.7731">3085 4434 1230 0,'0'0'208'0,"0"0"-115"0,0 0 35 16,0 0-42-16,0 0-60 15,0 0-13-15,0 0 2 16,-27 94-5-16,48-48-1 16,3 4-8-16,6-3 1 15,-1 0-2-15,-6-2-73 16,-7 13-139-16,-8-12-63 15,-8-10-312-15</inkml:trace>
  <inkml:trace contextRef="#ctx0" brushRef="#br0" timeOffset="505.2972">2837 4986 1195 0,'0'0'192'16,"0"0"-73"-16,0 0-60 15,0 0-51-15,0 0-2 16,0 0 6-16,85 60-1 15,-30-48 4-15,8-7-3 16,4-5-2-16,2 0-5 16,-2-13-4-16,-3-9-1 15,-8-10 13-15,-3-5-12 16,-16-6-1-16,-11-3 9 16,-14 0 1-16,-10 2 11 15,-2 5 47-15,0 11 42 0,-7 8-22 16,1 12-11-16,2 5-3 15,2 3-42-15,2 9-31 16,0 16-1-16,12 11-1 16,9 12 1-16,10 7-9 15,21 30-47-15,-8-13-138 16,-3-9-295-16</inkml:trace>
  <inkml:trace contextRef="#ctx0" brushRef="#br0" timeOffset="3162.1661">8441 6411 477 0,'0'0'790'0,"0"0"-691"16,0 0-70-16,0 0-11 16,0 0-6-16,0 0 3 15,0 0-5-15,70-29-9 0,-37 21 6 16,4 0-7-16,2-1-33 16,9 0-108-16,-12 4-114 15,-11 0-438-15</inkml:trace>
  <inkml:trace contextRef="#ctx0" brushRef="#br0" timeOffset="3333.8456">8373 6578 1099 0,'0'0'114'15,"0"0"-114"-15,0 0-63 16,0 0 44-16,0 0 19 15,107-31-2-15,-23-1-20 0,-7 3-173 16,-7 0-402-16</inkml:trace>
  <inkml:trace contextRef="#ctx0" brushRef="#br0" timeOffset="5425.8737">10723 6024 924 0,'0'0'117'0,"0"0"-71"15,0 0 5-15,0 0-38 16,0 0-13-16,0 0 9 16,-11 75-2-16,11-23 13 15,0 7 4-15,0 2 9 16,0 1 18-16,0 0 7 15,-1-3-22-15,0-1 3 0,-1-7-4 16,2-5-9-16,0-6-9 16,0-7-5-16,3-5-2 15,9-8 0-15,2-1-1 16,6-6 6-16,9-4 8 16,8-1 13-16,11-5-4 15,7-2 5-15,24-1-5 16,23 0-9-16,30 0-1 15,9-4-4-15,0-1-5 16,-7 2 4-16,-7-1 1 16,6 1-3-16,5-2-2 15,5 0 15-15,1 0-9 16,2 1 3-16,2 2-15 16,-3 2-6-16,1 0 12 15,0 0-13-15,2 6 0 0,-4 5 0 16,-4 6 7-16,-2 2-7 15,-10-1 0-15,-3 3 0 16,-5-3 6-16,-6-3-6 16,0-5 0-16,-2-2 0 15,-2-2 0-15,-1-3 1 16,-4-1 1-16,-1 1-1 16,2 1-1-16,0 1 2 15,1 2-2-15,-4 1 10 16,-5 2-9-16,-7-2-1 15,-16-1 0-15,-14-3 0 0,-13 1 1 16,-5-2 0-16,9 1 1 16,5 1-1-16,2-3 8 15,-5 3-8-15,-4-4-1 16,-3 0 12-16,-6 1-11 16,-3-2 0-16,0 0 6 15,-1 0-1-15,-1 0 13 16,1 0-8-16,0 0-3 15,2 0-1-15,0-4 3 16,0-3-2-16,0 2 11 16,2-2 0-16,0-2-1 15,0 2 5-15,4-2-10 16,-3 0-12-16,4 1 10 16,-1-1-11-16,1 2-1 15,-1-1 1-15,2 2 8 16,0 0-7-16,-1 1 14 0,-3-1-13 15,-3 0 8-15,-5 1-9 16,-4-3 11-16,-1 3-11 16,-3-1 11-16,2-1 1 15,0 0-1-15,-1 0-2 16,-2-1 1-16,-1 1 4 16,-1-2-1-16,0 1-3 15,-5-1 5-15,1-1 5 16,-3 0-9-16,-3-1 10 15,-2 0 2-15,-2-3-5 16,-2-2 3-16,-2-3-5 0,0-2-1 16,-1-6-10-1,-2-2-5-15,0-2 5 0,0-8-5 16,-3 0 0 0,2-5 5-16,-2-1-5 0,0 1-1 15,0-2 1-15,0 2 5 16,0-1-5-16,0 1 0 15,0 1 0-15,-5 2 0 16,1 7 6-16,-3 0-7 16,1 9 1-16,1 4 0 15,0 6-1-15,3 1 0 16,-1 4 0-16,0 5 0 16,1 3-6-16,-2 2-30 0,-2 0-64 15,-15 10-114 1,-3 9-84-16,-6 0-411 0</inkml:trace>
  <inkml:trace contextRef="#ctx0" brushRef="#br0" timeOffset="7252.2585">19279 5924 656 0,'0'0'108'0,"0"0"-23"15,0 0 25-15,0 0 8 16,0 0-3-16,0 0-14 15,0 0-28-15,4-21-39 16,8 33-18-16,6 9 8 16,3 11 25-16,6 11 0 15,1 6-11-15,2 7-6 16,-3 6-11-16,0-2 2 16,-3 1-4-16,-5-2-9 15,-1-3-1-15,-3 0-3 0,0-4 7 16,-3-4-7-16,-2-1-5 15,-1-7 6-15,-1-3-6 16,-1-3 7-16,3-5-1 16,-3-7-6-16,3-2 0 15,2-5 8-15,0-2-7 16,6-4 8-16,3-1 3 16,10-6 10-16,11 1 4 15,20-3 5-15,29-3-1 16,32-8-4-16,13 0-5 15,4 2-10-15,0 7 0 16,-12 2-5-16,3 0-7 0,6 0 13 16,-2 0-4-16,0 0 4 15,-5 2 2-15,-7 1-8 16,-9-1-1-16,-9-2 0 16,-7 0-4-16,-7 0-1 15,-15 0 0-15,-15 0 7 16,-14 0 1-16,-1-3 10 15,8-1-5-15,4-1-5 16,7 0-2-16,-2-1 8 16,-3 0-15-16,1 1 22 15,-3-1-9-15,2 0 2 0,-4 1-2 16,-3-1-12 0,-4 0 8-16,-4 1 6 0,-5-1-6 15,-5 0-2 1,-1 3-1-16,-7-2 2 0,-1 1-7 15,-2 1 0-15,-1 1 12 16,0-1-12-16,3 1-1 16,-1 0 1-16,2 1 1 15,-1 1-2-15,4 0 0 16,-1 0 1-16,1 0 6 16,-3 0-6-16,0 0-1 15,-2 0 0-15,-2 0 1 0,-1-2 0 16,0 0 0-1,-1-1 0-15,-2 0 0 0,1 1 1 16,-1-2-2 0,-2 1 1-16,3 1-1 0,-1-1 1 15,-5 2-1-15,-3-1 2 16,-4 1-2-16,-4 0 2 16,-3 1 6-16,1-2 10 15,-1 2 9-15,0 0 1 16,0-2-6-16,0 2-4 15,0 0-2-15,0 0-10 16,0 0 2-16,0-3 1 16,2 0 5-16,-1-5 10 15,2-3-13-15,0-5-2 16,1-1-9-16,0-8 2 0,-2-3 0 16,2-2 7-16,-4-5-3 15,0 1 0-15,0 2-6 16,0 3 6-16,0 4-6 15,-4 5 1-15,1 4-1 16,0 7 0-16,-1 2 0 16,3 6-13-16,-1 1-52 15,-10 0-88-15,1 1-118 16,-6 3-438-16</inkml:trace>
  <inkml:trace contextRef="#ctx0" brushRef="#br0" timeOffset="16007.6916">16229 4454 576 0,'0'0'104'0,"0"0"-33"16,0 0 23-16,-9-81 13 0,-5 57 34 15,-1-2-38-15,-4 2-16 16,-2 0 17-16,-6 1-40 16,-3 0-14-16,-7 1 14 15,-3-2-9-15,-8 4-17 16,-8-3-8-16,-21 0 10 16,-23-1-17-16,-20 5-11 15,-6 4-11-15,11 6 12 16,17 9-4-16,11 0 2 15,1 4-2-15,-2 9 6 16,-1 4-14-16,0 4 0 16,13-2 0-16,15 0 10 0,12-2-9 15,4 3-2-15,-7 4 2 16,-6 4 5-16,-8 6-7 16,5 1 1-16,1 2-1 15,2-1 10-15,2 1-9 16,1 0 0-16,-1 1 0 15,4 1 1-15,-2-1-1 16,5-1 6-16,7 0-6 16,6 1-1-16,8 2-3 15,3 2 3-15,4 6 0 16,3 14 2-16,0 16-2 16,5-1 1-16,3-7 0 15,2-9 1-15,1-13 4 0,0 5-6 16,0 6 0-1,1-6 0-15,2-5 1 0,1-3-1 16,3-1 12-16,0-2-12 16,0-3 0-16,0-2 1 15,9 3 0-15,5 1 1 16,0 0-1-16,8 1 1 16,-1 1-2-16,3 0-1 15,-1 0 0-15,3-6 1 16,0-2 0-16,-3-4 0 15,0-3 0-15,1-3 1 16,0 1-1-16,4 1 1 16,2 2-1-16,4 2-1 15,2 3 1-15,4 0 0 16,2-2 0-16,1 2 0 0,6-1 0 16,5 1-1-1,6-2 0-15,4-3 0 0,6 0-2 16,13 0 3-16,19 0 0 15,17 7 0-15,10-2 0 16,-3-1 1-16,-8-8-1 16,-7-6 0-16,2-4-1 15,3-5 1-15,2-3 0 16,-4 2 0-16,-1-5-1 16,-6 0-5-16,-4-4 6 15,-2 0 7-15,-1 0-7 16,-6-5-7-16,-3-5 7 0,-5-1 2 15,0-1-1-15,-1-2-1 16,-15 1-3-16,-10 2 2 16,-11 0 1-16,-7 1 1 15,13-3 9-15,5-4 0 16,8-2-8-16,1-2 9 16,-1-1 4-16,0-2-14 15,-4 2 14-15,0-2-5 16,-4-3-8-16,-5-1 5 15,-3-1 2-15,-7-3 10 16,-4-5-1-16,-6-4 14 16,-5-5 7-16,-2-18 4 15,-9-15 7-15,-6-19-9 0,-8-2-5 16,-5 4 11-16,-1 8-13 16,-16 8-13-16,2 1 0 15,-4 1-6-15,1 3 2 16,-4 1 6-16,-2 1-7 15,0-2-1-15,-4-3-6 16,-2-1-2-16,1 8-6 16,0 13 5-16,6 12-5 15,-4 3 0-15,-6-6 0 16,-10-6-1-16,-5-5 1 16,-7 2 0-16,-1 5-1 15,-4 1 0-15,-3 8-1 16,2 3 1-16,-3 5 1 15,0 5 0-15,-1 3-1 16,-2 4 0-16,-1 3 1 0,-11 2-1 16,-19 2 0-16,-22 5 1 15,-8 2 0-15,6 7 0 16,14 3-1-16,28 0 1 16,20 0-1-16,16 6 2 15,6 1-2-15,-1 0 0 16,0 1 0-16,-1 3 0 15,8-2-2-15,9-1 2 16,3 3-1-16,5-2 0 16,1 3 0-16,5 0-31 15,-1 5-77-15,-1 2-75 0,0-4-100 16,-3-7-1005-16</inkml:trace>
  <inkml:trace contextRef="#ctx0" brushRef="#br0" timeOffset="17824.4809">16602 10968 1294 0,'0'0'165'0,"0"0"-119"15,0 0-31-15,0 0 23 16,0 0 16-16,0 0 4 0,-37-13-17 15,51 11-21-15,9-1-1 16,10 0 16-16,13-2 8 16,6-1-7-16,4-2-12 15,1 2-11-15,3-2 0 16,0 2-3-16,-4 0 0 16,1 1 1-16,-2 5 2 15,2 0-6-15,0 0 12 16,5 0-17-16,1 6 20 15,2 2-7-15,4 3 3 16,2-3 4-16,4 1-3 16,12-4-2-16,13-1-4 15,16-2 0-15,2-2-1 0,-23 0-12 16,-23 0 13-16,-24 0-11 16,-7 0 20-16,9 0-6 15,0 0-7-15,1-2-8 16,-6 0 11-16,-11-1-11 15,-4-1 0-15,-5 0 8 16,-5-3-8-16,-3 1 5 16,0-2 1-16,-1 0 6 15,0 1-4-15,-2-1 0 16,-2-1-8-16,0 2 1 16,-6 1-1-16,-1 1 8 15,-4 1-2-15,-1-3-1 0,0 1-6 16,0-2-16-16,-1-1-68 15,-6 1-75-15,0-1-329 0</inkml:trace>
  <inkml:trace contextRef="#ctx0" brushRef="#br0" timeOffset="21422.6714">11178 8213 1007 0,'0'0'157'16,"0"0"-54"-16,0 0 51 15,0 0-24-15,0 0-39 16,0 0-56-16,-43 67-13 15,16 45 21-15,-3 12-5 0,3-4-16 16,6-21-9-16,8-27-4 16,7-21-2-16,5-16-5 15,1-13 5-15,0-5-6 16,0-5-1-16,0-7 0 16,6-5 0-16,4-14 19 15,2-15-18-15,7-8 6 16,2 1-4-16,4 2-2 15,1 9 0-15,-1 8 0 16,1 10 0-16,-1 7-1 16,2 0 0-16,3 15 0 0,3 8 0 15,5 0 0 1,1 2 2-16,0-4-1 0,-1-6-1 16,-3-9 1-16,-4-6 4 15,-4 0-4-15,-6-21-1 16,-3-11-2-16,-8-8 2 15,-6-7 1-15,-4-1 0 16,-2 1 0-16,-12 7 1 16,-2 11 5-16,-1 11 3 15,0 10 3-15,2 8-2 16,-2 9-3-16,5 19-7 16,3 9 5-16,5 6-6 15,4 4 2-15,7-1-2 16,13-3 0-16,6-8 4 15,8-11-4-15,0-10-7 0,3-13-21 16,-4-1-6-16,-6-18-23 16,-8-11 22-16,-7-8 20 15,-9-4 14-15,-3-2-2 16,-2 2 2-16,-9 7 1 16,2 8 1-16,1 10 12 15,4 11 7-15,4 5-14 16,0 8-6-16,1 14 0 15,11 12 0-15,4 3 0 16,3 3 0-16,1 2 1 16,-3-5-1-16,-1-4 0 15,-4-8 6-15,-3-10-6 16,-4-9 0-16,-1-6 0 0,-3-7 4 16,3-18-4-1,-1-9 0-15,3-2 0 0,1 2 0 16,-2 5 0-16,5 11 0 15,-1 7 0-15,4 11-8 16,4 0-2-16,4 8 9 16,5 13 1-16,0 4 0 15,0 3 0-15,-1-1 0 16,-2-1-1-16,0-8-5 16,-3-8-37-16,-1-8-61 15,0-2 14-15,-3-20-26 16,-2-10 2-16,-7-7 49 15,-5-5 42-15,-2-3 22 16,0 3 1-16,-5 6 11 0,-2 7 15 16,0 12 22-16,0 10 26 15,3 7-15-15,-1 0-36 16,-1 18-17-16,0 7-5 16,2 6 2-16,1 4-2 15,3-1-1-15,0-5 9 16,0-5-9-16,0-5-6 15,3-10-31-15,1-6-30 16,-2-3 16-16,-2-6 41 16,0-14 8-16,0-4 0 15,0-2 2-15,0 1 23 16,0 8 41-16,0 4-3 16,0 10-18-16,0 3-24 0,0 1-16 15,10 19-3 1,4 6 12-16,2 8 14 0,-1 3-4 15,0 4-9-15,-1-1-1 16,-3-1-1-16,-3-2 0 16,-4-6 2-16,-1-6 1 15,-3-5-6-15,0-7 0 16,0-5-2-16,0-4 4 16,0-4-10-16,-1 0 0 15,-1-16-128-15,2-6-111 16,0-2-136-16</inkml:trace>
  <inkml:trace contextRef="#ctx0" brushRef="#br0" timeOffset="21604.6224">12307 8419 772 0,'0'0'525'0,"0"0"-445"16,0 0-19-16,0 0-21 15,0 0 33-15,0 0-50 16,0 0-13-16,19-2-9 15,-6 41 1-15,2 4-2 16,-1 3-35-16,-1 10-118 16,-5-13-73-16,-5-9-363 0</inkml:trace>
  <inkml:trace contextRef="#ctx0" brushRef="#br0" timeOffset="22042.6735">12254 8579 188 0,'0'0'975'0,"0"0"-917"16,0 0-58-16,0 0-55 16,0 0 41-16,107-51 4 15,-67 37 10-15,1-3 0 16,-1-5-10-16,-8-6-8 16,-9-5 11-16,-7-3 7 15,-11-4 1-15,-5 5 33 16,0 4 29-16,-11 8 13 15,0 9 19-15,2 7-16 16,4 7-18-16,1 5-41 16,0 22-20-16,3 13 0 0,1 11 1 15,0 6-1 1,0 2 8-16,1-3-8 0,7-7 1 16,-1-8 6-16,4-11-7 15,1-13 0-15,0-12 0 16,1-5 8-16,1-8 37 15,3-13 19-15,2-3-17 16,1 0-27-16,1 3 9 16,-1 7-1-16,1 6-16 15,-1 3 1-15,0 5-7 16,1 0 5-16,-2 14-11 16,-4 0 0-16,0 3-1 15,-2 7-79-15,-5-4-136 16,1-7-277-16</inkml:trace>
  <inkml:trace contextRef="#ctx0" brushRef="#br0" timeOffset="22561.412">13021 8135 1154 0,'0'0'143'0,"0"0"-96"16,0 0-28-16,0 0 23 15,-81 11 14-15,66 8-9 16,6 6-24-16,6 0-7 16,3 0-9-16,0-5-7 0,0-10 0 15,8-6-7 1,8-4-2-16,-2-9 9 0,4-16 1 16,-1-5 1-16,-2-6 5 15,-2 1 27-15,-1 3 31 16,-4 7-14-16,-2 10 38 15,-2 9-25-15,1 6-24 16,3 9-30-16,3 33 2 16,4 34-2-16,6 32 11 15,-3 8-8-15,1-2 5 16,-4-31 4-16,-3-29-9 16,0-19-7-16,-2-9-5 15,2-4-1-15,0-3 2 16,-1-2-1-16,-4-14 1 0,-1-3 9 15,0-17 11-15,-3-13-9 16,-2-10-7-16,-1-6-3 16,0 3-2-16,-10 4 1 15,-6 7-1-15,-2 10 8 16,1 7-9-16,3 8 0 16,3 2-1-16,5 5 1 15,6 0-21-15,0 0-87 16,24 8-91-16,6-5-162 15,5-3-742-15</inkml:trace>
  <inkml:trace contextRef="#ctx0" brushRef="#br0" timeOffset="22923.0856">13573 7882 1388 0,'0'0'151'15,"0"0"-95"-15,0 0-37 16,0 0-19-16,0 0 37 16,0 112 14-16,20-56 3 15,5 8-14-15,1 1-17 16,-1-1-7-16,-4-10-8 16,-5-10 0-16,-5-14-7 15,-2-15 0-15,-5-13 0 16,-1-4 16-16,2-26 74 0,-1-12-48 15,2-9-27 1,3-1-5-16,2 7-9 0,-2 8 5 16,1 18 3-16,0 10 1 15,4 7-11-15,5 3-1 16,7 16 1-16,3 5 0 16,0 6-1-16,-1 1-40 15,-3 5-102-15,-8-10-208 16,-5-9-910-16</inkml:trace>
  <inkml:trace contextRef="#ctx0" brushRef="#br0" timeOffset="23119.4882">13997 7820 1410 0,'0'0'196'15,"0"0"-127"-15,0 0-62 16,0 0 5-16,0 0 10 15,100 77 29-15,-64-32 10 16,-3 4-23-16,-11 6-22 16,-14 1-16-16,-23 13-56 15,-21-14-195-15,-7-14-373 0</inkml:trace>
  <inkml:trace contextRef="#ctx0" brushRef="#br0" timeOffset="23410.7746">13065 7742 1288 0,'0'0'186'0,"0"0"-93"15,0 0-48-15,18 87 76 16,16-22 33-16,19 22-41 16,22 20-10-16,12 4-33 15,-9-19-22-15,-15-22-24 16,-15-28-9-16,-1-9-6 0,24 8-9 16,38-7-48-1,-6-7-168-15,-9-17-573 0</inkml:trace>
  <inkml:trace contextRef="#ctx0" brushRef="#br0" timeOffset="23936.8294">17255 7999 1564 0,'0'0'205'16,"0"0"-98"-16,0 0-15 15,0 0-55-15,0 0-14 16,-11 99-22-16,20 16 44 16,5 14-26-16,-1 1-9 15,1-17 3-15,0-22-13 16,5-9-23-16,-3-24-141 15,-1-22-385-15</inkml:trace>
  <inkml:trace contextRef="#ctx0" brushRef="#br0" timeOffset="24625.0573">17478 8325 1235 0,'0'0'171'16,"0"0"-124"-16,0 0-31 16,21 73 1-16,6-52 3 15,8-9 11-15,3-7-1 16,7-5-11-16,-6-4-4 16,-5-17-6-16,-8-8-1 0,-13-9-2 15,-11-5 6 1,-2 2-3-16,-18 0-1 0,-12 10 23 15,-5 11 38-15,-3 10 5 16,2 10-23-16,0 7-18 16,5 21 2-16,5 10-9 15,7 7-10-15,10 7-7 16,9 2-7-16,5-4 8 16,23-5-9-16,15-11 0 15,9-9-1-15,7-16 0 16,2-9 0-16,-1-5-32 15,-10-19-30-15,-14-9 10 16,-15-8 31-16,-17-4 21 16,-4 0 0-16,-15 3 10 0,-6 6 24 15,2 14 13-15,5 10 1 16,7 10-23-16,3 2-14 16,4 16-11-16,0 15 1 15,0 5 0-15,13 4 1 16,1 2 0-16,2-4-2 15,1-6 2-15,-1-6-1 16,-3-11-1-16,2-9-1 16,-1-6-10-16,2-12 11 15,1-15 1-15,3-12 5 16,1-5-4-16,-3-1 0 16,-2 6-1-16,-2 10-1 15,-2 10 0-15,0 10-1 16,-1 9-8-16,3 0 1 15,5 19 8-15,4 5-1 0,5 8 0 16,5-3 1-16,3 2 1 16,1-4 0-16,1-7-1 15,22-12-41-15,-10-4-100 16,-8-4-200-16</inkml:trace>
  <inkml:trace contextRef="#ctx0" brushRef="#br0" timeOffset="28347.2338">18678 7497 1031 0,'0'0'151'0,"0"0"-28"15,0 0 26-15,-110 32 15 0,59 43-22 16,-5 41-21-16,6 20-21 16,17 0-2-16,27-14-13 15,16-28-21-15,29-17-23 16,48-13-20-16,40-20-9 15,38-26-4-15,50-18-8 16,0-26-62-16,-49-10-191 16,-31-10-766-16</inkml:trace>
  <inkml:trace contextRef="#ctx0" brushRef="#br0" timeOffset="30009.6699">19124 7686 725 0,'0'0'146'0,"0"0"0"15,0 0-10-15,0 0 1 16,0 0-51-16,0 0-53 0,0 0-17 15,0 22 3 1,0 19 6-16,0 5-8 0,-4 2 5 16,-6-2-9-16,0-3-8 15,-2-6-5-15,3-10 0 16,1-8 1-16,4-6 0 16,0-12 8-16,2-1 10 15,2-9-6-15,-1-13 2 16,1-4-14-16,0-1 6 15,0 4-7-15,0 4 19 16,1 10 7-16,3 5 4 16,2 4-9-16,5 5-21 15,7 11 21-15,3 8 14 16,3-1 1-16,6 1-11 0,0-3-9 16,2-4-3-16,-2-8 1 15,0-7-3 1,-3-2 5-16,-5-13 0 0,-2-13 1 15,-10-8 2-15,-3-8-5 16,-7-7-3-16,0-7 2 16,-19-3-4-16,-4 2-9 15,-6 7 2-15,-8 7 9 16,1 11-3-16,-3 10 11 16,1 13 4-16,4 6 3 15,3 3-8-15,5 7-5 16,6 15-11-16,4 3 5 15,7 5-2-15,5 1-5 0,4 0 0 16,4-3 0-16,15-3-1 16,7-3 1-16,8-7 0 15,9-5-18-15,33-10-64 16,-11 0-134-16,-5-3-275 0</inkml:trace>
  <inkml:trace contextRef="#ctx0" brushRef="#br0" timeOffset="30249.2556">19526 7391 1490 0,'0'0'201'0,"0"0"-121"16,0 0 52-16,0 0-71 15,0 0-33-15,-17 73 11 0,39 6 39 16,8 23-16-16,3 7-23 15,-2-10-8-15,-6-20-15 16,-10-25-6-16,-1-12-9 16,-4-7-1-16,5 0-46 15,6-4-72-15,0-7-133 16,-5-19-382-16</inkml:trace>
  <inkml:trace contextRef="#ctx0" brushRef="#br0" timeOffset="30642.7347">19825 7429 1410 0,'0'0'209'0,"0"0"-150"16,0 0-27-16,0 0 33 16,-29 110 25-16,29-60-20 15,0 6-30-15,5-1-20 16,7-1 2-16,3-9-9 15,3-8-7-15,-2-10-6 16,0-13 6-16,1-10-5 16,1-4 0-16,3-16 6 15,0-9-7-15,1-5-6 16,-4 1 6-16,-2 6 0 16,-7 7 1-16,-3 9 2 0,-4 7 3 15,4 0-6 1,1 0 1-16,5 11-1 0,4 7 1 15,3 0 9-15,2 2-1 16,5-5 1-16,1-2-2 16,1-7-7-16,2-6 12 15,0 0-13-15,0-9-3 16,5-30-105-16,-10 3-231 16,-8-3-693-16</inkml:trace>
  <inkml:trace contextRef="#ctx0" brushRef="#br0" timeOffset="30872.8518">20094 7067 1681 0,'0'0'211'0,"0"0"-167"15,0 0-27-15,89 77 9 16,-15 9 25-16,17 33 14 15,-4 13 8-15,-23 1-25 16,-37-7-19-16,-33-5-14 16,-51 10-6-16,-49 15-9 15,-53-2-21-15,19-31-194 16,-12-26-697-16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20:11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14105 15858 542 0,'0'0'95'0,"0"0"-62"0,86 16 52 16,-38-11 24-16,1-3-26 16,8 1-6-16,2-3-5 15,3 0-5-15,-1 0-11 16,1 0 1-16,-2 0-7 16,-3 0-6-16,-5-1-22 15,-4 1 5-15,-5 0-6 16,-6 0 0-16,-4-2-5 15,-3 0 15-15,3-5 7 16,0-3 5-16,-1-5-5 16,3-2-12-16,-1-5-5 0,0-2-7 15,0-2-3 1,-2 0-3-16,-1-1-2 0,-3 1 3 16,-1-1-8-16,-4 1 5 15,-2 1 6-15,-4-2-5 16,-1-2 8-16,-7-3 1 15,-2 0 0-15,-7-5-7 16,0 0 4-16,-2-4-13 16,-12 0 10-16,-7-2-10 15,-3 1 1-15,-5 1 12 16,-7-1-12-16,-1 0 12 16,-2-3-7-16,-1 0 4 15,0-3 12-15,4 0 1 16,3 3-22-16,4 2 23 15,2 6-12-15,3 4-2 0,4 5-4 16,0 3 4-16,-1 3 13 16,0 2-21-16,-3 2 14 15,-1 2-14-15,-2 0 13 16,-3 3 7-16,-4 1-20 16,-4 4 5-16,-6 2-1 15,-4 2 1-15,-7 2-7 16,-7 2 0-16,-2 0 2 15,-3 0-1-15,-3 6-1 16,2 3 1-16,5 4 0 16,0 1 10-16,7 1-11 0,3 4 0 15,10-1-1-15,4 3 1 16,5 1 0-16,7 1 0 16,3 2 0-16,2 2 0 15,1 1-1-15,3 3 1 16,-1 5 0-16,2 4 0 15,-1 3 0-15,2 0 0 16,1 2 0-16,4 2-1 16,3 2 1-16,2 3 0 15,6 4 0-15,0 3-1 16,7-2 1-16,11 1 0 16,6-1 1-16,6-1-1 0,2-7 1 15,4-3 0 1,2-4-1-16,-1-4 0 0,2-2 0 15,0-3 0-15,-1-2 0 16,2-3 0-16,2-4 1 16,0-7 6-16,3-3 9 15,-2-8 0-15,0-3 9 16,-3-3 11-16,-2 0 5 16,-1-9-4-16,-4-2-3 15,-6 1-6-15,-8 3-13 16,-4 2-2-16,-9 2-1 15,-3 1-3-15,-3 2 13 16,0 0-11-16,0 0-11 16,0 0 7-16,0 0-7 15,0 0-62-15,0 0-89 0,-7 0-156 16,-10 0-744-16</inkml:trace>
  <inkml:trace contextRef="#ctx0" brushRef="#br0" timeOffset="4849.6195">16297 16009 525 0,'0'0'201'0,"0"0"-135"16,0 0-41-16,0 0-14 15,0 0 27-15,0 0 20 16,111 0 4-16,-64 8 3 16,3 2-4-16,9-1-12 15,2-1-7-15,5 2 3 16,4-2-15-16,0 0-2 15,1-2 6-15,-4 0-23 16,-2-1 7-16,-7-2-9 16,-3-3-2-16,-1 0-6 15,0 0 6-15,1-3 2 16,2-9-8-16,0-4 11 16,4-2 1-16,0-1-1 0,1-3 4 15,-1-2 14-15,0-1-8 16,-1-1 0-16,-4 1 1 15,-3 0 6-15,-4-2-4 16,-4 0 1-16,-3-1 0 16,-6-3 6-16,0-2-3 15,-5-5 1-15,-3-1-3 16,-3-5-6-16,-3-2-2 16,-3-1-2-16,-1 0 4 0,-3-1-1 15,-1 0 7 1,-1 1 1-16,0 1-8 0,-1-3 9 15,-5 1-14 1,-1 0 7-16,-2-4-13 0,-4-3 4 16,0-6 3-16,-5-4 2 15,-12-2-10-15,-10-1 4 16,-6 7 0-16,-6 3 3 16,-8 7-9-16,-5 6 7 15,-4 6 0-15,-4 3 0 16,-3 4-5-16,-2 2-1 15,-1 2-1-15,-3 3-3 16,-2-1-2-16,0 1 5 16,3 2-6-16,-2 1 0 15,3 2-10-15,1 1 10 0,2 5 1 16,-3 2 1 0,-17 2-1-16,-22 2-1 0,-23 2 1 15,-4 1-1-15,6 2 1 16,18 0 0-16,18 0-1 15,16 1 1-15,16 2 0 16,10 0 0-16,4 0 0 16,-9 0-1-16,-6 6 0 15,-5 4 0-15,2 4 0 16,3 1 0-16,2 5 0 16,2 3 0-16,-2 1 0 15,1 3 0-15,0 2 0 16,5 1 0-16,-1 1 0 15,3 0-1-15,2 1 1 0,1-1 4 16,3 0-4-16,4 0-1 16,6 0 0-16,4 2 0 15,6 1 1-15,3 2-2 16,0 3 1-16,4 4 0 16,3 7-6-16,2 3 7 15,2 4 0-15,5 4-8 16,5 1 8-16,0 10 2 15,8 12-2-15,19 14 1 16,8 1-1-16,7-6 0 16,-3-21 0-16,-4-18 1 15,-1-10-2-15,7-3 1 16,20 14-2-16,27 12-4 0,24 10 6 16,4-5-1-16,-7-15 1 15,-25-13-1-15,-27-19 1 16,-10-8 1-16,-8-3 0 15,6-2 0-15,1 2-1 16,3 1 1-16,-7-1 0 16,-3-3 0-16,-5-2 8 15,-4-2-8-15,-4-5 6 16,-3-2-6-16,0 0 8 16,-4 0 1-16,-2 0 2 15,-3-5-2-15,-4 1-1 16,-3-1-7-16,-4 4 5 15,-2-1-1-15,-1 2-1 0,0-1-5 16,0 1-2-16,0-5-57 16,0 0-91-16,-4-1-475 0</inkml:trace>
  <inkml:trace contextRef="#ctx0" brushRef="#br0" timeOffset="10046.6953">20929 15942 719 0,'0'0'122'0,"0"0"-97"16,0 0-6-16,0 0 33 15,86-31 10-15,-56 14 3 16,3 0 3-16,1-1-13 16,2-3-9-16,1-1-4 15,0 1-3-15,-1-2-8 16,-3 0-9-16,-3-2 7 15,-2-1 5-15,-4-6-5 16,-1-2 14-16,-3-5 3 16,-2-6 4-16,-4-5-11 0,-4-4-3 15,0-2-15 1,0 0-13-16,-4 0 13 16,0 3-5-16,-2 3-7 15,-3 2 1-15,-1 3-4 16,0-1 1-16,-1 3 3 0,-14-1-8 15,-3-1 12-15,-3 1-8 16,-6 1 6-16,-2 2-2 16,-1 4 3-16,-2 8-7 15,0 5 7-15,0 5-4 16,-2 6-2-16,2 4-7 16,0 2 1-16,-4 5-1 15,2 2 0-15,-2 0 2 16,0 8-1-16,2 5 0 15,-1 4-1-15,0 4 1 0,4 1-1 16,1 3 1-16,1 1-1 16,5 3 1-16,0 3 0 15,2 4-1-15,4 2-1 16,3 6 1-16,3-1 0 16,2 3 1-16,6 3-1 15,0-3 0-15,4 2 6 16,0 1-6-16,0 0 1 15,7-2 1-15,4 0-1 16,3-5 0-16,4-2 0 16,0-4 13-16,4-4-13 15,2-6 6-15,3-2-7 16,-2-9 1-16,-1-3 5 0,1-3-6 16,-1-5 1-1,-3 0-1-15,0 3 0 0,-3-4-114 16,-9 2-363-16</inkml:trace>
  <inkml:trace contextRef="#ctx0" brushRef="#br0" timeOffset="10526.2522">21399 16082 1279 0,'0'0'262'0,"0"0"-215"16,0 0-33-16,0 0 33 0,135-9 26 15,-47-11 4-15,25-8-11 16,10-4-18-16,-20 8-5 16,-28 4-17-16,-29 8-12 15,-9 5-6-15,0 0-8 16,-4 1-9-16,-6 2-63 16,-27 4-106-16,-12 1-148 15,-19 8-341-15</inkml:trace>
  <inkml:trace contextRef="#ctx0" brushRef="#br0" timeOffset="10728.1651">21409 16250 1292 0,'0'0'284'0,"0"0"-207"15,79 0-37-15,2-10 58 16,26-10 0-16,9-1-35 15,-5-1 7-15,-11 2-26 16,-27 8-18-16,-15 4-26 16,1 8-12-16,-18 0-204 15,-16 0-704-15</inkml:trace>
  <inkml:trace contextRef="#ctx0" brushRef="#br0" timeOffset="14649.4478">18759 14740 13 0,'0'0'666'0,"0"0"-533"16,0 0-12-16,0 0-8 16,0 0 17-16,0 0 9 15,-6-49-22-15,4 49-41 16,2 0-37-16,0 17-24 16,0 26-4-16,2 35 14 15,15 32 23-15,5 17-1 16,4 0-8-16,0-8-2 0,-4-11-7 15,-3 1-6-15,-5-5-11 16,-1 1 9-16,-4-5-8 16,-6-1-12-1,0-7 5-15,-2-5 3 0,-1-16-2 16,0-18-7-16,0-14 5 16,0-15 1-16,0 5-6 15,-1-3 0-15,-2-2 1 16,1-9-2-16,1-7 9 15,1-5-3-15,0-3 4 16,0 0 8-16,0 0 14 16,0-6-2-16,0-4-16 15,0-2-13-15,6 1 1 0,5 0-2 16,5 3-1-16,7 2 1 16,9-2 5-16,10-1-5 15,11-1-1-15,24-4 0 16,27-3 0-16,32-3 1 15,19 4 0-15,4 3 1 16,-2 2 12-16,-8 5-13 16,3-3 0-16,3 3 0 15,-4 2 1-15,-5-2 0 16,-10-1 0-16,-9-2 0 16,-5-3-1-16,-2-1 1 15,-7-3-1-15,5 1 1 16,-5-1 5-16,-4 1-6 15,0-2-1-15,-6 0 1 16,-5-1 1-16,-5 1 1 0,-4 0-1 16,-14 3 0-16,-16 5 9 15,-12-1-9-15,-5 6 7 16,5-3-7-16,5 1 0 16,5 1 5-16,-8 1-6 15,-4 2 1-15,-5 1-1 16,-5-1 0-16,-5 2 0 15,-4 0 0-15,-2-1 0 16,-5 1 0-16,-2-1 0 16,-2-1 0-16,-5 0 1 0,-1-3-1 15,1-1 1 1,1-6 1-16,0-4 7 0,2-6-8 16,0-8 5-1,2-11 2-15,0-18-7 0,0-27-1 16,-3-30 2-16,-4-15-1 15,-5-1 5-15,-3 7-6 16,0 11 1-16,-15 1 0 16,-3 6 5-16,-3 9-5 15,-2 22 8-15,6 22-6 16,0 20 3-16,-2 8 3 16,0 0 10-16,-3-1-7 15,-1 1-3-15,2 6-2 16,4 6-6-16,1 4 0 15,2 3 4-15,1 4-5 0,1 1-6 16,-1 2 6-16,-4 0 6 16,-3 0-6-16,-9 0-1 15,-7 5-6-15,-7 0 7 16,-9 1 0-16,-8-2 1 16,-18-2 5-16,-21 0-5 15,-25-2-1-15,-15 0 0 16,-1 0 2-16,2-5-1 15,15-1 0-15,1-1 0 16,2 3-1-16,4-2 0 16,5 3 5-16,7-4-5 15,3-1 0-15,4-1-1 16,0 3 2-16,3 0 4 0,0 1-3 16,3 5 6-1,4-3-2-15,2 3-5 0,0 0-1 16,0 0 1-16,0 8 0 15,0 1 0-15,10-2-1 16,15-2 0-16,13-2 2 16,3 0-1-16,-6-2 0 15,-7 0 5-15,-2 3-6 16,2-1 1-16,5 2 5 16,6 2-5-16,1 1 8 15,3 3-9-15,3 1 0 16,2 2 1-16,3 1 0 15,1-2-1-15,3 3 0 16,1-2 1-16,-3 0-1 0,1 0 0 16,-2 0 0-16,-3 0 1 15,-1-1 0-15,0-1 0 16,2-1 0-16,6-2-1 16,6-3-1-16,4-1 1 15,6-3 0-15,5-1 6 16,6 1-5-16,1-2 8 15,1 0 6-15,0 0 1 16,0 0 6-16,0 0-7 16,0 0-9-16,0 0 0 15,0 0 3-15,0 0-9 16,0 0-1-16,0 5-64 16,13 12-117-16,2-3-101 15,0 2-439-15</inkml:trace>
  <inkml:trace contextRef="#ctx0" brushRef="#br0" timeOffset="24374.1524">2585 4313 605 0,'0'0'137'0,"0"0"-17"15,0 0-12 1,0 0-5-16,-91-43 9 0,64 31 3 16,-4 1-9-16,-2-1-19 15,-2 4-3-15,-4-1-7 16,-3 4-11-16,-7 4-30 16,-1 1-11-16,-3 3-6 15,-1 15 2-15,-1 9-8 16,5 12 3-16,2 4-3 15,5 15 5-15,2 12 8 16,4 19-2-16,5 17 17 16,7 6-15-16,14-5-2 15,7-5-1-15,4-10 10 0,0-7-12 16,15 1-3-16,9-6 11 16,9 3-4-16,14 0 3 15,-5-16 9-15,0-12 16 16,-4-18-27-16,3-6 15 15,11 5-11-15,15 0-11 16,8 1 17-16,1-12-1 16,-1-12-5-16,-1-10 1 15,-1-3 9-15,-2-22-4 16,4-12 1-16,-6-9-8 16,0-10-7-16,-4-3 9 15,-7-4-14-15,-7-3-10 16,-3 0 4-16,-8 0-10 15,-4-2 7-15,-8-1 3 16,-4-2 3-16,-5 1-14 0,-8-3 0 16,-5-1 5-16,-3 2-3 15,-3 0 7-15,-9 2 4 16,-12 0-12-16,-10 1 6 16,-10 3-6-16,-11 2-1 15,-7 2-3-15,-18-2 2 16,3 13-6-16,-1 6 6 15,-2 9-11-15,16 13 0 16,-5 3 6-16,9 9-7 16,5 4-30-16,7 4-29 15,3 1-19-15,-17 19-91 16,8-1-129-16,6-4-767 0</inkml:trace>
  <inkml:trace contextRef="#ctx0" brushRef="#br0" timeOffset="25413.2946">15405 5037 1298 0,'0'0'220'0,"0"0"-104"15,0 0-24-15,0 0 1 16,0 0-14-16,0 0-14 0,105-70-1 16,-54 45-33-1,11 0-18-15,4 0-1 0,2 3-11 16,-4 2-1-16,-7 6-54 16,-8 3-76-16,-3 10-137 15,-14 1-134-15,-16 0-504 0</inkml:trace>
  <inkml:trace contextRef="#ctx0" brushRef="#br0" timeOffset="25594.283">15556 5213 1136 0,'0'0'156'0,"0"0"-128"15,0 0 8-15,88-3 63 16,-11-17 8-16,29-13-11 0,10-3-70 15,-6-1 9-15,-21 9-5 16,-11 6-30-16,-24 8-110 16,-16 4-179-16</inkml:trace>
  <inkml:trace contextRef="#ctx0" brushRef="#br0" timeOffset="27824.0372">2804 5821 636 0,'0'0'167'0,"0"0"-54"16,0 0 30-16,0 0-7 15,-77-89 2-15,47 61 24 16,-7-3-66-16,-8-1-36 16,-4 6 16-16,-7 4-3 15,-4 10-18-15,-5 9-21 16,-15 3-8-16,-19 24-17 16,8 6-1-16,8 6-6 15,14 5 10-15,20 0-12 16,-9 22 0-16,-2 24 0 15,17 20 1-15,17 9 0 16,25-7 14-16,8-13 2 16,25-13-2-16,8-5 9 0,15 1-4 15,8-1-3-15,-2-11 7 16,21 3-8-16,3-9 2 16,3-13 2-16,8 1-9 15,-11-16 11-15,-5-12 6 16,0-10 1-16,7-11 10 15,-3-4-2-15,2-24 9 16,-14-8 14-16,-12-2 1 16,-11 1-6-16,4-12-19 15,13-22-11-15,3-20-9 16,-5-12-15-16,-20 8 30 16,-22 19 1-16,-14 19-10 15,-6-12-4-15,-2-9-3 0,-13-3-2 16,-3 4-2-1,-3 20-1-15,-6 15-4 0,-5-4-5 16,-10-9 8-16,-12-3-8 16,-8 7-1-16,-1 7 6 15,-3 10-5-15,-4 5-1 16,1 10-14-16,0 5 13 16,3 6-13-16,3 3-14 15,2 5 2-15,9 0-24 16,2 7-11-16,5 8-49 15,-5 19-36-15,11-4-66 16,7-4-357-16</inkml:trace>
  <inkml:trace contextRef="#ctx0" brushRef="#br0" timeOffset="31092.1123">17553 4434 1181 0,'0'0'166'15,"0"0"-26"-15,0 0 76 0,0 0-75 16,0 0-58-16,0 0-36 16,-41-26-40-1,41 79-1-15,5 24 12 0,19 22-11 16,8 3 1 0,-2-17 6-16,-5-22-4 0,-9-25 3 15,-2-7-5-15,-2-6-8 16,2-6 1-16,-1-7 0 15,-2-12-1-15,0-14 78 16,0-22 6-16,2-10-32 16,-1-7-7-16,1-1 4 15,-1 3-18-15,0 10-17 16,-4 12-4-16,0 12 2 16,0 14-12-16,5 3-10 15,4 10-4-15,6 12 14 16,6 8 0-16,5 3 0 15,1 4 0-15,1-1-14 0,-1-2-83 16,14-5-53-16,-9-8-112 16,-7-11-387-16</inkml:trace>
  <inkml:trace contextRef="#ctx0" brushRef="#br0" timeOffset="31310.6151">18133 4398 1485 0,'0'0'194'0,"0"0"-110"0,0 0-21 15,85 7 26-15,-44 24 4 16,1 13 6-16,-2 11-35 16,-16 16-32-16,-24 14-32 15,-8-5 0-15,-25-10-63 16,-58 0-75-16,17-28-184 15,-8-9-386-15</inkml:trace>
  <inkml:trace contextRef="#ctx0" brushRef="#br0" timeOffset="31541.6775">16991 4370 1167 0,'0'0'191'0,"0"0"-19"16,-121 37 33-16,73 15-13 16,8 31-3-16,20 34-36 0,20 20-21 15,30 0-47-15,44-19-33 16,34-28-24-16,37-24-13 16,39-19-14-16,32-17-1 15,28-17-41-15,-50-10-167 16,-27-3-528-16</inkml:trace>
  <inkml:trace contextRef="#ctx0" brushRef="#br0" timeOffset="32609.731">19432 5910 631 0,'0'0'635'0,"0"0"-416"16,0 0 5-16,0 0-53 15,0 0-101-15,0 0-55 16,0 0 4-16,0 97 15 16,-7-25 11-16,-2-5-20 0,-1-8-9 15,-4-15-6-15,-2 4-2 16,-2-1 3-16,4-12-9 16,3-12 5-16,4-14-6 15,6-9 8-15,1-7 10 16,0-16-19-16,0-8-24 15,9 2 10-15,6 0 14 16,0 6 0-16,3 6-8 16,1 9 2-16,-1 5 6 0,5 3 0 15,0 3 17 1,6 11-5-16,0 2 9 0,3-1-21 16,-1-2 12-16,-1-5-5 15,-3-5-4-15,-3-3 3 16,-4-9 3-16,-3-15 11 15,-7-10-6-15,-10-21-13 16,0-23-1-16,-17 3 16 16,-3 7-8-16,-8 12-7 15,-1 17-1-15,-4 6 18 16,-2 2 20-16,-1 14 14 16,5 12-3-16,1 5-19 15,1 13-17-15,6 15-7 16,3 9-6-16,8 7 0 15,8 3 0-15,4 2 0 0,9-3 0 16,16 0-6-16,9-10-61 16,34-9-81-16,-10-11-121 15,-3-15-415-15</inkml:trace>
  <inkml:trace contextRef="#ctx0" brushRef="#br0" timeOffset="32842.7713">19890 5730 1580 0,'0'0'318'0,"0"0"-79"16,0 0-144-16,0 0-39 16,14 100 76-16,13-20-28 15,6 19-25-15,-2-2-33 0,-7-18-19 16,-11-23-14-16,-2-15-6 15,-5 4-7-15,3 3-26 16,8-1-96-16,-4-16-169 16,-3-18-368-16</inkml:trace>
  <inkml:trace contextRef="#ctx0" brushRef="#br0" timeOffset="33193.2987">20138 5649 1491 0,'0'0'277'0,"0"0"-129"16,0 0-84-16,0 106 89 0,0-19-42 15,9 29-9-15,7 3-27 16,-2-8-24-16,-1-30-17 16,-5-31-20-16,-1-21-13 15,1-11 6-15,-1-6-7 16,4-5 0-16,-4-7-8 15,2-6 8-15,3-23 7 16,-2-7 4-16,1-3-11 16,2 2 8-16,-4 9-7 15,-1 11 0-15,4 10 0 16,3 7-1-16,8 2-3 16,13 13 3-16,8 4 12 15,5 5-12-15,1 1-1 16,-2 1-12-16,-8-2-51 0,-2-4-134 15,-12-8-163 1,-9-8-918-16</inkml:trace>
  <inkml:trace contextRef="#ctx0" brushRef="#br0" timeOffset="33390.0296">20596 5559 1759 0,'0'0'251'15,"0"0"-134"-15,0 0-65 16,105 70 61-16,-25 5 27 0,8 32-42 16,-13 16-48-1,-35 8-35-15,-40-8-13 0,-43-16-2 16,-37-17-91 0,6-28-179-16,-1-23-559 0</inkml:trace>
  <inkml:trace contextRef="#ctx0" brushRef="#br0" timeOffset="33733.8784">19033 5675 1079 0,'0'0'273'0,"0"0"20"16,0 0-100-16,0 0-72 15,-56 138 16-15,56-5 1 16,19 22-21-16,34 7-13 15,31-12-51-15,23-21-21 16,19-8-12-16,14-18-20 16,19-20-20-16,13-29-129 15,-35-26-132-15,-16-21-506 0</inkml:trace>
  <inkml:trace contextRef="#ctx0" brushRef="#br0" timeOffset="42315.3758">3971 931 1258 0,'0'0'218'0,"0"0"-109"16,0 0-4-16,-15-85 22 16,12 83-25-16,1 2-53 15,2 19-43-15,0 15 1 16,0 11-1-16,9 9-1 15,2 4-4-15,4-5 8 16,-2-3-8-16,-1-13 0 16,-7-10-1-16,2-15-44 15,-4-12 20-15,-3-6 24 16,0-25 2-16,-10-14-2 0,-5-21 1 16,-9-21 0-1,-3-17 5-15,3 12-5 0,6 20-1 16,11 26-17-1,5 24 17-15,2 3 15 0,0 6-9 16,0 6-6-16,3 7-8 16,15 5-18-16,7 16 26 15,13 8 9-15,2 8-3 16,2-3-4-16,1 0 10 16,-9-3-11-16,-7-9 0 15,-10-6 0-15,-7-8-1 16,-4-5 13-16,-3-3 36 15,-1-5 62-15,-2-15-8 16,0-8-60-16,0-8-19 16,0 1 3-16,0 3-4 15,0 8-10-15,7 8-13 16,2 11-1-16,4 5-15 0,7 1-26 16,6 19 33-16,7 7 8 15,3 7-17-15,0 7-38 16,0 4-37-16,3 21-96 15,-8-12-163-15,-7-11-229 0</inkml:trace>
  <inkml:trace contextRef="#ctx0" brushRef="#br0" timeOffset="42497.7247">4705 833 1560 0,'0'0'255'16,"0"0"-222"-16,0 0-33 0,0 0-6 15,0 0 6 1,0 0 19-16,52 73 9 0,-33-41-14 16,-2 5-2-16,2 3-12 15,6 14-22-15,-2-9-180 16,-5-15-202-16</inkml:trace>
  <inkml:trace contextRef="#ctx0" brushRef="#br0" timeOffset="42692.344">5306 841 1670 0,'0'0'236'0,"0"0"-191"16,0 0-45-16,0 0-6 15,0 0 6-15,0 0 18 16,0 0-18-16,115-22-59 15,-75 17-294-15,-7 2-349 0</inkml:trace>
  <inkml:trace contextRef="#ctx0" brushRef="#br0" timeOffset="42837.3213">5397 1068 1614 0,'0'0'223'0,"0"0"-223"15,0 0 9 1,94-50-42-16,-27 16 33 0,9-7-485 0</inkml:trace>
  <inkml:trace contextRef="#ctx0" brushRef="#br0" timeOffset="43960.5494">6444 470 776 0,'0'0'219'16,"0"0"-42"-16,0 0-3 16,0 0 8-16,0 0-16 15,0 0-51-15,0 0-51 16,-79-11-31-16,55 25-8 0,-4 11-8 16,4 5-5-16,3 7-2 15,6 7 2-15,8-1 4 16,7 1 0-16,0-6-10 15,19-8 6-15,6-3-11 16,5-8-2-16,5-8-6 16,2-7 7-16,2-4 0 15,-1-6 16-15,-4-13 19 16,-2-8-20-16,-11-5 13 16,-6-5-3-16,-11-2-14 15,-4-3-6-15,-10 1-5 16,-14 3 0-16,-9 6 2 15,-3 7 19-15,-1 6-14 16,6 7 0-16,8 9-5 16,7 1-2-16,13 2-10 0,3 0-16 15,3 5-20-15,24 4 18 16,12-1 3-16,16-1 5 16,9-4-15-16,7-3 25 15,-2 0-10-15,-6-3 6 16,-10-7-13-16,-12 4 8 15,-12 1 19-15,-11 2 1 16,-12 0 7-16,-3 3-7 16,-3 0 42-16,0 0-15 15,0 3-17-15,0 11-11 16,0 6 0-16,0 7 8 16,0 8 8-16,0 2 9 0,8 0-8 15,8-1-5-15,4-5 1 16,5-3-1-16,6-7 4 15,2-5-10-15,-1-6-6 16,2-9 9-16,-3-1 16 16,-2-9 18-16,-4-12-5 15,-6-8-1-15,-5-10-3 16,-7-3-15-16,-7-5 3 16,0 1-16-16,-15 0 5 15,-7 4 4-15,-5 10-9 16,0 8 2-16,-2 10-8 15,4 10-60-15,6 4-50 16,14 18-59-16,5 5-191 16,0-1-194-16</inkml:trace>
  <inkml:trace contextRef="#ctx0" brushRef="#br0" timeOffset="44148.6033">7363 236 1676 0,'0'0'222'0,"0"0"-79"16,0 0-9-16,0 0-82 15,0 0-52-15,0 0-16 16,23 131 16-16,31-15-6 16,-1 16 5-16,-9-25-219 0,-23-21-1234 15</inkml:trace>
  <inkml:trace contextRef="#ctx0" brushRef="#br0" timeOffset="45374.2708">4789 1543 1104 0,'0'0'166'0,"0"0"-74"0,0 0 88 16,0 0-20-16,0 0-91 15,0 0-61-15,-20 24-6 16,20 10 15-16,0 7 1 16,7 2 10-16,4-4-11 15,-2-5 1-15,1-10-11 16,-4-7 0-16,0-7-6 15,-3-6 1-15,0-4 18 16,-1-4 38-16,-2-17 40 0,0-12-54 16,0-10-22-1,-7-7-9-15,0-2 2 16,1 9-3-16,0 11-2 0,6 12 5 16,0 14-15-16,0 6-8 15,0 2-21-15,18 17 10 16,7 4 19-16,1 5 0 15,2 1 1-15,-1-4 0 16,-9-4-1-16,-5-8-1 16,-4-5 1-16,-4-6 1 15,-4-2 12-15,-1-3 25 16,0-15 76-16,0-10-41 16,0-4-51-16,0 1 5 15,0 4-5-15,0 10 2 16,0 12-17-16,0 5-7 0,0 2-19 15,12 15-9-15,11 8 28 16,2 6 0-16,8 3 0 16,0 5-9-16,-2 0-69 15,6 14-56-15,-7-9-96 16,-12-11-441-16</inkml:trace>
  <inkml:trace contextRef="#ctx0" brushRef="#br0" timeOffset="45635.2233">5207 1556 1592 0,'0'0'101'0,"0"0"-100"16,0 0 5-16,0 0 16 16,0 0 44-16,84-41-20 0,-66 46-27 15,1 15 3-15,-1 10 6 16,-6 8-3-16,-6 5-1 15,-6 2 21-15,0-2 18 16,0-2-16-16,0-10-29 16,0-4-8-16,2-8-4 15,11-9-6-15,8-8-58 16,34-13-122-16,-4-12-110 16,-3-9-524-16</inkml:trace>
  <inkml:trace contextRef="#ctx0" brushRef="#br0" timeOffset="45794.4575">5777 1551 1627 0,'0'0'209'0,"0"0"-110"16,0 0-75-16,0 0-24 16,0 0-18-16,0 0-5 15,94-40-11-15,-52 21-304 16,-5 5-491-16</inkml:trace>
  <inkml:trace contextRef="#ctx0" brushRef="#br0" timeOffset="45943.0517">5797 1731 803 0,'0'0'953'0,"0"0"-846"0,0 0-107 15,0 0-6-15,0 0 6 16,83-31 35-16,17-13-35 15,-6 1-11-15,-3-3-518 0</inkml:trace>
  <inkml:trace contextRef="#ctx0" brushRef="#br0" timeOffset="46551.3599">7048 1185 1313 0,'0'0'247'0,"0"0"-57"15,0 0 22-15,0 0-27 16,0 0-52-16,0 0-74 0,0 0-49 16,-7 21-10-1,37 50 43-15,2 2 0 0,-2-1-12 16,-6-9-13-16,-3-11-12 16,2 5 3-16,0 5-9 15,1-8-48-15,6-11-137 16,-5-13-159-16,-4-17-535 0</inkml:trace>
  <inkml:trace contextRef="#ctx0" brushRef="#br0" timeOffset="46817.9851">7503 1059 1744 0,'0'0'255'0,"0"0"-15"16,0 0-52-16,0 0-58 16,0 0-49-16,0 0-43 15,0 0-37-15,9 44-1 16,16 1 18-16,6 6 6 16,1 9-17-16,2 0-1 15,-4 1-6-15,1-2-7 16,-2-1-77-16,-3 2-112 15,-7-13-179-15,-8-19-1035 0</inkml:trace>
  <inkml:trace contextRef="#ctx0" brushRef="#br0" timeOffset="47075.779">8017 931 1870 0,'0'0'285'0,"0"0"-47"16,0 0-118-16,0 0-47 15,0 0-21-15,0 0-29 16,0 0 9-16,33 91 7 16,-5-47-4-16,4 6-15 15,0 1 3-15,5 1-22 16,-5-2-1-16,0-2-6 0,-4-1-79 15,0-3-89 1,-7-11-204-16,-8-16-640 0</inkml:trace>
  <inkml:trace contextRef="#ctx0" brushRef="#br0" timeOffset="47317.2728">8428 795 1874 0,'0'0'310'16,"0"0"-66"-16,0 0-119 0,0 0-35 15,0 0-39 1,0 0-41-16,0 0 13 0,39 85 14 16,-8-42-13-16,9 3-12 15,2 3-2-15,2 2-10 16,3 0-30-16,11 11-108 15,-12-14-193-15,-9-14-660 0</inkml:trace>
  <inkml:trace contextRef="#ctx0" brushRef="#br0" timeOffset="47760.2486">9244 691 1446 0,'0'0'235'15,"0"0"-12"-15,0 0-15 16,0 0-25-16,0 0-27 15,0 0-55-15,0 0-52 16,-81-22-34-16,69 47-14 16,0 8 9-16,3 9 4 15,9 6-1-15,0 1 1 16,12-1-7-16,12-6-5 0,10-8-2 16,5-9 2-1,3-9 8-15,4-12-10 0,2-4-9 16,-2-17 9-16,-1-15 27 15,-7-11 4-15,-6-19-17 16,-20-19 10-16,-12 2-17 16,0 7-7-16,-36 12 0 15,-19 19 5-15,-39 19-5 16,-66 27-74-16,16 23-130 16,-4 22-424-16</inkml:trace>
  <inkml:trace contextRef="#ctx0" brushRef="#br0" timeOffset="48210.1312">8763 1564 712 0,'0'0'932'0,"0"0"-774"15,0 0-94-15,97-13 30 16,18-23 70-16,55-16 24 16,31-11-61-16,1-4-70 15,-17 5-35-15,-31 9-3 16,-19 0-17-16,-27 12-2 15,-34 15 0-15,-31 10-143 16,-40 16-130-16,-3 0-275 0,-12 3-601 16</inkml:trace>
  <inkml:trace contextRef="#ctx0" brushRef="#br0" timeOffset="48441.8075">8908 1772 1343 0,'0'0'163'0,"0"0"-64"16,0 0 109-16,177-29 59 16,-14-24-19-16,28-11-82 15,8-11-45-15,-16 2-41 16,-35 9-14-16,-11-1-13 16,-16 5-8-16,-29 11-12 15,-24 13-17-15,-26 12-16 16,-12 9 0-16,-8 5-44 0,-22 8-96 15,-6 2-190-15,-32 0-993 0</inkml:trace>
  <inkml:trace contextRef="#ctx0" brushRef="#br0" timeOffset="51396.5506">7747 14 690 0,'0'0'179'16,"0"0"-17"-16,0 0-13 16,0 0 2-16,0 0-28 15,0 0-17-15,-17-8-29 16,8 8-18-16,-3 0-17 15,0 0-19-15,-2 0 18 16,-5 0-9-16,-3 0-5 16,-5 0-1-16,-4 0 6 0,-7 0-23 15,-4 0 9-15,-5 0-4 16,-5 0-13-16,-4 0 0 16,-5 0 0-16,-3 0 7 15,-3 0 2-15,3 0-9 16,-2 0 1-16,3 0-1 15,4 0 8-15,1 0-3 16,7 0-4-16,2 0-1 16,7 0 0-16,2 0 0 15,4 0 1-15,0 0-1 16,-4 0 5-16,3 0-6 16,-5 3-6-16,-3 15 5 0,-1 4 1 15,-2 2 3-15,0 4-1 16,-1 2-3-16,-3 2 1 15,1 2 0-15,2 0 1 16,1 0 5-16,3-1-4 16,5-3 6-16,3-1-2 15,4-5 1-15,8 1 3 16,5-1-9-16,1 2 1 16,10 2-1-16,1 5 0 15,4 3 0-15,4 3 0 16,0 2-1-16,15 2 8 15,9-1-1-15,4-1 0 16,10-2-7-16,6-2 0 16,7-5 0-16,10-2 1 15,15-1 15-15,24-5-9 0,27-9-6 16,6-8 16-16,4-7 25 16,-9-8-3-16,-11-14-13 15,3-3 4-15,-5-2 1 16,-4 0 1-16,-6-1-30 15,-6 0 29-15,-5-2 8 16,-17 5-13-16,-15 0-2 16,-15 8 7-16,-5 0-3 15,0-5-2-15,5-1-10 16,-2-4 5-16,-7-2-3 16,-3 2 7-16,-10-4 2 15,0 2-26-15,-5 0 20 16,-5-3 2-16,-1 1-7 0,-5-1-15 15,-2 3 14-15,-4-3-6 16,-3 1-7-16,0 0-2 16,0 0 0-16,-9-2 0 15,-4-1 1-15,-5 1 5 16,-3 0 0-16,-3-1-4 16,-1 9-1-16,-5 7 0 15,-6 7-1-15,-1 11-9 16,-6 0 8-16,-5 0-11 15,-4 0 10-15,-6 0-4 0,-4 0-14 16,-2 0-13 0,0 0 10-16,0 0-14 0,6 0-3 15,4 0-15-15,3 0-76 16,5 12-33-16,-14 35-28 16,11-2-157-16,6-3-713 0</inkml:trace>
  <inkml:trace contextRef="#ctx0" brushRef="#br0" timeOffset="72858.532">11239 15044 755 0,'0'0'108'0,"0"0"-73"16,0 0-22-16,0 0 47 16,0 0 69-16,-19-73-42 15,10 55-12-15,-4 1-7 16,-2-1-1-16,-5 1-6 0,-3 0-16 16,-3 0-3-1,-8 0 24-15,-3 1-33 16,-3 1-10-16,-5 4-2 0,-3 3-5 15,-7 2 17-15,-4 6-9 16,1 0-15-16,-1 0 4 16,4 6-3-16,3 8 2 15,3-1-2-15,6 3 2 16,0 2-5-16,12 0-1 16,1-1 1-16,4 0 0 15,4 3-1-15,0 0-5 16,-2 2-1-16,-1 1 1 15,-2 4 5-15,-3 2-4 0,1 1-2 16,-3 2-2 0,3 0 2-16,-1-1 2 0,0 0 0 15,2-1 10-15,0-1-1 16,-1 1 3-16,1 0 12 16,-2-1-20-16,2 2 10 15,-2 0-9-15,2 2 12 16,-2-2-2-16,7 3-4 15,4-2 2-15,4 2-6 16,6 2-1-16,6 3-7 16,3 3 8-16,0 5-9 15,11 2 9-15,8 6 11 16,4 1-6-16,2-1 5 16,3 1 0-16,4-2-9 15,1-4 8-15,2-1-3 0,2-1 14 16,4-2-2-16,3 0-14 15,1 0 3-15,6-4 2 16,0-3 7-16,4-4-13 16,8-1 6-16,2-7-6 15,5-1 7-15,1-9-12 16,15-7-5-16,-11-7 14 16,0-3-3-16,-1-3 4 15,-13-11 11-15,5-6-13 16,-5-2 0-16,-7-2-15 15,0-8 9-15,-3-2-2 16,-1-4 5-16,-1-1-5 16,-3-1-6-16,-1 1 8 15,-5 0-8-15,-4 1-1 16,-6-1 12-16,-5-2-3 0,-3-4 4 16,-8-7-5-16,1-2 2 15,-6-5-2-15,-3-5-7 16,1-1 5-16,-4 0-5 15,-2 5 1-15,-1 3-1 16,0 5 7-16,0 5-7 16,-4 2 9-16,-9 5 3 15,-4 2 2-15,-7-1 5 16,-4 0-7-16,-7 0-1 16,-3-3-9-16,-7-2 1 15,-2 1-4-15,-1 0 0 16,0 4 2-16,3 3 4 0,2 2 0 15,5 4 0-15,1 1 0 16,3 4-5-16,1 4 8 16,2 1-7-16,2 4 7 15,3 2-3-15,5 3-5 16,1 3 8-16,3 1-8 16,-1 4 7-16,1 3-8 15,-2 0 0-15,-1 0 0 16,-8 15 0-16,-3 7-6 15,-9 7 6-15,0 6-1 16,0 3-12-16,4 2-25 0,5-3-45 16,10-3-88-1,8-8-171-15,7-16-835 0</inkml:trace>
  <inkml:trace contextRef="#ctx0" brushRef="#br0" timeOffset="82805.1663">713 14625 1594 0,'0'0'156'0,"-67"-99"-118"0,51 82 48 15,4 8 25-15,4 6-30 16,7 3-56-16,1 36-25 16,16 35 0-16,16 36 12 15,2 14-5-15,6-3-6 16,-7-19 7-16,-3-28-6 16,-6-19-1-16,-5-14 6 15,-3-10-6-15,1-3 0 0,-3-3-1 16,0-8 0-16,-8-14 0 15,-3-3 0-15,-3-34 22 16,0-6 11-16,0-10-14 16,0-3-9-16,2 15 14 15,11 4-7-15,2 13-17 16,6 12-12-16,4 10-9 16,5 2 9-16,7 10 12 15,2 11 0-15,4 8-20 16,23 18-74-16,-9-2-167 15,-8-8-142-15</inkml:trace>
  <inkml:trace contextRef="#ctx0" brushRef="#br0" timeOffset="83317.969">1414 15003 897 0,'0'0'657'0,"0"0"-657"16,0 0-10-16,0 0 10 16,0 0 35-16,32 76 24 15,-13-58-22-15,-1 0-17 16,0-4-5-16,-6-3-8 16,-5-5-7-16,-1-4-6 15,-6-2 5-15,0 0 1 16,-3-16 19-16,-10-9-18 15,-4-6 0-15,0-1 8 0,6 2-8 16,2 6 19-16,5 7 10 16,4 6-4-16,0 8-26 15,0 3-11-15,11 0 5 16,6 0-13-16,5 13 19 16,-1 2 8-16,0 3-7 15,-3 2 6-15,-4-4-7 16,-1-3 2-16,-9-6-1 15,-1-6 1-15,-3-1 39 16,0-8 89-16,-7-18-47 16,-6-8-56-16,2-5-14 15,2 0 9-15,6 5-6 0,3 7-15 16,0 11-1-16,6 7 0 16,11 8-12-16,9 1-1 15,6 10 13-15,6 9-16 16,1 9-59-16,15 9-79 15,-14-2-154-15,-7-10-454 0</inkml:trace>
  <inkml:trace contextRef="#ctx0" brushRef="#br0" timeOffset="83670.7914">1781 14743 1470 0,'0'0'210'16,"0"0"-190"-16,0 0-5 15,0 0-15-15,0 0 1 16,0 0 3-16,0 0 34 0,52 57 1 16,-29-32-5-1,-7-3 5-15,-3-2 0 0,-5-7-20 16,-5-6-5-16,-1-7 7 16,-2 0 75-16,-2-8 81 15,-13-18-50-15,-6-8-70 16,-3-7-17-16,2 2 1 15,6 5-21-15,7 11 10 16,6 8-1-16,3 7-29 16,0 8 0-16,12 0-19 15,16 3 7-15,8 11 4 16,4 5 7-16,3 4 1 16,-4 2-32-16,-2 2-52 0,-4 3-66 15,-9 3-62-15,-10-5-179 16,-13-9-395-16</inkml:trace>
  <inkml:trace contextRef="#ctx0" brushRef="#br0" timeOffset="83815.7761">1817 14912 1570 0,'0'0'147'16,"0"0"-112"-16,0 0 9 15,0 0-18-15,73-95-14 16,-33 61-12-16,20-6-56 15,-14 5-181-15,-7 9-251 0</inkml:trace>
  <inkml:trace contextRef="#ctx0" brushRef="#br0" timeOffset="83993.0534">2108 14561 1521 0,'0'0'236'15,"0"0"-164"-15,0 0-43 16,0 0 1-16,0 0 3 15,0 0 30-15,0 0-26 16,100 96-5-16,-66-66-17 16,-1 2-7-16,-6 3-8 15,4 13-36-15,-7-9-166 16,-11-8-347-16</inkml:trace>
  <inkml:trace contextRef="#ctx0" brushRef="#br0" timeOffset="84208.7484">2032 14418 1397 0,'0'0'206'0,"0"0"-178"15,0 0 93-15,24-78-22 16,4 63-14-16,8 6-9 16,2 9-41-16,0 0-16 15,-7 14-7-15,-7 11 0 16,-9 8-2-16,-7 7 5 15,-8 5-4-15,0 5-11 16,-15 14-49-16,-2-15-284 16,1-13-1033-16</inkml:trace>
  <inkml:trace contextRef="#ctx0" brushRef="#br0" timeOffset="85073.0419">3576 15244 1272 0,'0'0'203'16,"0"0"-42"-16,0 0 39 0,0 0-27 15,-83-50-27 1,40 50-43-16,-7 22-65 0,-3 13-18 15,1 10 11-15,7 8 0 16,10-2 0-16,15 2-16 16,14-6-8-16,6-8-7 15,18-7-6-15,17-12-2 16,14-15-30-16,9-5-1 16,3-30 16-16,8-28-7 15,-16-24-26-15,-23-24 28 16,-30-7 27-16,-21 1 1 15,-31 11 9-15,4 29-8 16,7 20 47-16,15 23 16 16,11 15 0-16,5 8 8 15,4 4-2-15,6 2-64 16,7 36-6-16,36 37-7 0,22 24 7 16,11 13 0-16,4-8 1 15,-17-26-1-15,-17-26 0 16,-5-15-24-16,-1-13-84 15,24-15-68-15,-9-5-150 16,-10-2-537-16</inkml:trace>
  <inkml:trace contextRef="#ctx0" brushRef="#br0" timeOffset="85916.4633">3832 15107 1213 0,'0'0'154'0,"0"0"-126"16,0 0-14-16,0 0 5 0,0 0-9 16,0 0 5-1,108 16-5-15,-80-27 9 0,-3-4-4 16,-7 0-14-16,-13-2 11 16,-5-1 90-16,0-1 29 15,-2 2 11-15,-11 3 10 16,1 5-40-16,-3 5-13 15,4 4-24-15,2 0-33 16,0 17-24-16,5 9-17 16,4 8-1-16,0 5 0 15,7 5 0-15,13-1 0 16,11-3 0-16,6-8-1 0,7-8 1 16,1-11-12-16,2-13-11 15,-3 0-19-15,-10-17-11 16,-4-12-21-16,-17-8 31 15,-10 0 27-15,-3-5 9 16,-12 3 4-16,-9 2 3 16,0 6 29-16,5 8 32 15,1 9-18-15,6 7-12 16,3 7 3-16,4 0-34 16,2 20-3-16,0 6-5 15,2 8 7-15,12 3 1 16,5-2-1-16,2-2-7 15,6-8-42-15,6-6-3 0,-2-15-15 16,1-4-25-16,-3-9-20 16,-5-14-35-16,-6-3 73 15,-9-3 56-15,-6 4 19 16,-3 1 100-16,0 5-2 16,-5 5-8-16,1 4 1 15,1 4-1-15,1 4-27 16,2 2-52-16,0 0-11 15,6 5-28-15,13 8 22 16,6 2 6-16,6 1 0 16,4-4 5-16,0-4-4 15,-2-3-1-15,-4-5 1 16,-5 0 9-16,-5-8-2 0,-5-11 4 16,-2-6 1-1,-4-1 3-15,-3-5-4 0,-3 2 23 16,-2 3 25-16,0 8 2 15,0 6 8-15,0 10-20 16,0 2-50-16,4 2-4 16,7 17-16-16,8 8 19 15,2 2 1-15,3 4 0 16,0-2 0-16,-2-3 0 16,-4-6-58-16,-6-5-81 15,-12-15-86-15,0-2-328 16,-9-2-277-16</inkml:trace>
  <inkml:trace contextRef="#ctx0" brushRef="#br0" timeOffset="86022.6269">4448 14662 766 0,'0'0'438'16,"0"0"-438"-16,0 0-71 16,90 3-14-16,-40 7-174 0</inkml:trace>
  <inkml:trace contextRef="#ctx0" brushRef="#br0" timeOffset="86314.2528">4806 14701 1650 0,'0'0'350'16,"0"0"-196"-16,0 0 4 16,0 0-99-16,0 0-59 0,0 0 6 15,0 0 8 1,48 96 14-16,-12-49-1 0,7 1-16 15,-4-1 1-15,-3-4-10 16,-1-8 4-16,-9-10 4 16,-5-9-9-16,-7-13-1 15,-9-3 20-15,-5-36 12 16,0-30-13-16,-3-5-10 16,-3 4-9-16,3 7-18 15,3 22-24-15,3 2-44 16,15 3-81-16,16 12-96 15,-2 11-235-15,-4 5-348 0</inkml:trace>
  <inkml:trace contextRef="#ctx0" brushRef="#br0" timeOffset="86989.955">5337 14729 1553 0,'0'0'241'15,"0"0"-134"-15,0 0-28 16,0 0-9-16,0 0-24 15,0 0-4-15,0 0 0 16,18 17-25-16,-6-17 20 16,3-9 3-16,-2-10 2 15,-1-6-14-15,-7-6-11 16,-5-1-16-16,0 0 19 16,-9 2-20-16,-8 7 27 15,-5 11 22-15,-2 8-10 16,-5 4-11-16,4 25-28 0,0 10-1 15,4 10 1 1,14 6-1-16,7 1-14 0,16-2-55 16,24-7-32-16,22-10-14 15,36-26-6-15,23-19-42 16,-5-25 31-16,-25-10-192 16,-36 7 2-16,-31 10 104 15,-7-3 219-15,-11-1 10 16,-6 1 383-16,0 7 92 15,-14 9-273-15,1 9-53 16,1 6-32-16,3 2-28 16,0 11-65-16,3 14-33 0,3 4-1 15,3 6-8-15,0 3 6 16,18-2 2-16,-2-4-1 16,5-9 1-16,-1-8 0 15,-1-8-35-15,-4-7-21 16,-3-11 43-16,-6-20 13 15,-5-14 16-15,-1-25-1 16,-38-30-8-16,-25-32 4 16,-19-13 26-16,7 22 1 15,17 34 37-15,27 44-4 16,11 23 65-16,8 8 1 16,4 9-23-16,6 5-86 15,4 31-28-15,38 47-10 0,25 40 10 16,19 22 6-1,5 6 3-15,-8-8 1 0,-18-16-5 16,-11-13-5-16,-16-23-6 16,-8-24-39-16,3-8-93 15,-10-22-84-15,0-9-268 0</inkml:trace>
  <inkml:trace contextRef="#ctx0" brushRef="#br0" timeOffset="128518.8198">19043 7132 899 0,'0'0'134'0,"0"0"-88"16,97-9-15-16,-13 9 19 16,25 3 43-16,13 12-19 15,-1 3-7-15,-5-2-8 16,-7-3-4-16,2-5 6 16,2-4-5-16,0-4-7 15,-1 0 7-15,1-13-11 16,2-9-1-16,-5-3-8 15,-5-6 5-15,-7-4-5 16,-8-2-3-16,-16 3 7 16,-16 1 12-16,-12 7 3 0,-4-6-24 15,8-8 0-15,7-10 6 16,11-20-11-16,2-15-7 16,-2-11-8-16,-11 6 12 15,-16 18 3-15,-7-1 3 16,-6-4 2-16,1-13-8 15,-2-9-6-15,-10 7 4 16,-9 12-9-16,-3 14 10 16,-5 11-7-16,0 13-7 15,-5 3-8-15,-13-6 21 16,-7-4-14-16,-8-5-1 16,-7 4-5-16,-8 2 5 0,-6 7-6 15,-19-2 0-15,-19-3 0 16,-17 5 0-16,-6 2 0 15,5 10-1-15,8 8 0 16,10 6 1-16,-5 5 0 16,-5 2 0-16,-3 4 0 15,-3 1-1-15,-4 3 1 16,0 0 0-16,-3 0-1 16,4 7 1-16,3 4 0 15,10 5-1-15,16-6 0 16,17 3 0-16,15-2 0 15,6-1-1-15,-8 3 2 16,-3 3-6-16,-6 4 6 0,6 2-1 16,2 1 1-1,4 4-1-15,0 2 0 0,1 2 1 16,1 4-1-16,-4 3 1 16,0 5 2-16,-1 2-1 15,4 5-1-15,4 3 0 16,6 15-5-16,15 19 3 15,19 26 2-15,6 6-1 16,26-17-1-16,8-24 1 16,0-31 0-16,21 0 0 15,29 14 1-15,29 6 0 16,18 3 1-16,-9-18 5 16,-29-18-5-16,-28-14 12 0,-19-6 5 15,-7-4 13-15,1-2 1 16,3-1 0-16,1-2-3 15,-8-5-14-15,-7 0 11 16,-3 0 0-16,-2 0-4 16,-7-8-10-16,-4 1-4 15,-3 2-7-15,-9 0-1 16,-3 5-37-16,-11 0-94 16,-14 5-175-16,-14 4-694 0</inkml:trace>
  <inkml:trace contextRef="#ctx0" brushRef="#br0" timeOffset="132805.5761">13016 11297 461 0,'0'0'99'0,"0"0"-48"16,0 0 20-16,0 0 43 16,0 0-15-16,0 0-13 15,-2-5-14-15,2 5-11 16,0 0-12-16,0 0 6 15,0 0 16-15,0 0-7 16,-1 0-8-16,1 0 4 16,0 0-2-16,0 0 3 15,0 0-10-15,0 0-3 16,0 0-10-16,0 0 7 16,0 0-19-16,0 0 2 15,0 0-4-15,0 0-10 0,0 0-2 16,0 0-5-16,0 0 3 15,0 0-2-15,6 0 11 16,12 2 19-16,1 4-9 16,2-1-1-16,3 1-2 15,4 1-1-15,0-3-7 16,4 2 8-16,1 1-4 16,3-4-8-16,-4 3 5 15,0-3-4-15,-4 1-8 16,-1-3 3-16,-3 1-8 15,-2-2 8-15,5 1-4 0,-5 2 4 16,4 0-8 0,-1 0 5-16,0 4-1 15,0-2-4-15,1 0 5 0,3 3 6 16,0-1 2-16,3 0-2 16,-1 0-1-16,3-2-6 15,-1-1 8-15,0 2-12 16,-1-3 13-16,1-1-15 15,-1 1 13-15,-1-1-13 16,0 2 0-16,2-1 13 16,-1 0-12-16,-1 2 5 15,5 0 0-15,2 3 6 16,3-2-5-16,5 1-1 0,2 0 6 16,4-1-2-16,-3-2-2 15,-1 0-2-15,-3 0 1 16,-2-1 0-16,-7-1-6 15,-2-1 8-15,-4-1-3 16,0 0 1-16,-1 0 1 16,3 0 2-16,1 0 0 15,-1 0 1-15,7-1 2 16,0-1 1-16,1-1-5 16,6 2 8-16,1 1-15 15,2 0 4-15,3 0 3 16,-2 0-2-16,3 0 2 15,1 0-9-15,-3 0-1 0,1 0 1 16,-2 0 1 0,0 0 7-16,0-3-2 0,-1 0 1 15,-2 2-6-15,-1 0 0 16,-1-1-1-16,1 2 1 16,0 0 0-16,2 0 0 15,-2 0 1-15,0 0-1 16,1 0 9-16,0 0-10 15,2 0 1-15,-1 0 14 16,4 2-15-16,1 0 1 16,2 1 0-16,0 0 8 15,-1-3-8-15,1 0 8 16,-3 0-9-16,1 0-5 16,-1 0 5-16,-2 0 1 15,0 0 1-15,-1 0-1 0,1-3 1 16,1 3-1-16,1-3 0 15,0 1 0-15,-2 0 4 16,1-1-5-16,-2 2 0 16,-1-2 0-16,1 3 0 15,-3-3 0-15,3 3 0 16,-2 0 1-16,0 0 11 16,-1-2-12-16,-1 2 1 15,-1-2 5-15,0 2-6 16,0 0 0-16,-1 0 0 15,-1 0-1-15,-2 0 1 16,2-3-7-16,1 1 6 0,0-1 1 16,-3-1 0-1,-1 1 0-15,0-2 0 0,-5 3 0 16,-1-1 0-16,-3 0 0 16,-1 0 0-16,0 2 0 15,-1-1 0-15,-2-1 2 16,1 0-2-16,-2 2 0 15,0-1 0-15,-1 0 0 16,0-1 0-16,-3 2 6 16,1-1-6-16,-3-1 0 15,-2 0 0-15,-2 2 0 16,-2-3 6-16,1 1-6 16,-1-1 1-16,1 0-1 15,0-2 0-15,0 1 6 0,1-1-5 16,-3 0-1-16,0 1 1 15,1-1-1-15,-2 1 1 16,0 0-1-16,-1-2 2 16,0 2-1-16,2-3-1 15,-2 1 8-15,3-1-7 16,-3 2 2-16,3-4-3 16,0 0 0-16,0 1 0 15,-1 0 4-15,1-2-4 16,-3 2 0-16,4-2 5 15,-2 0-5-15,-1-1 0 16,0 1-1-16,-3-2 1 0,5 3 1 16,-5-3 0-1,3-2 1-15,1 2-1 0,-1-3 1 16,-1-1-1-16,0-1 5 16,1-2-6-16,-3 0 8 15,2 0 1-15,-4-2 1 16,1 3-3-16,-1-1-6 15,-1 1 6-15,2-1-1 16,-2 0 8-16,-2 1-14 16,0-2 9-16,-3 1-3 15,0-4-5-15,0 1 6 16,0-1-6-16,0-1-1 16,-6 2 2-16,-2 0-1 15,-3 1 7-15,3 0-7 0,-4 0 0 16,2-1 8-16,-3 1-8 15,0-3 0-15,-2 2 0 16,-1-1 1-16,-2 1-1 16,-3 3 5-16,-1-2-5 15,-1 2-1-15,-4 0 0 16,-1 4 1-16,-3-1 0 16,-3 0-1-16,2 3 0 15,-5 0 0-15,1 1 0 16,0 2 1-16,-3 2-1 15,-2 0 0-15,-4 1 0 16,-4 0 1-16,-6 2-1 16,-5 0 0-16,-4 1 0 15,-3-1 0-15,-2 0 0 16,-1 2-1-16,0-1 1 0,4 0 0 16,2-3 6-16,6 2-6 15,4 1-1-15,2-3 0 16,6 3 1-16,-3-1 0 15,-1 0 0-15,-2 1-1 16,-5-1 1-16,-4 3 0 16,-4-2 0-16,-16 2-1 15,8 0 0-15,-2 0 0 16,-1 2-6-16,12-1 6 16,-8 2 0-16,3-2 0 15,1 2-5-15,2 0-2 0,1 0 2 16,-1 0 0-1,1 0 6-15,1 0-1 0,0 0-5 16,1 2-3-16,3 1 9 16,2 0 0-16,3-2-1 15,2 2-10-15,3 1 5 16,-1-1 5-16,2-1 1 16,1 1 0-16,2 0 0 15,-2-1-1-15,-1 1-11 16,1 1 6-16,-1-1 5 15,1-1 0-15,4 1 0 16,0-2-1-16,4 1 1 16,1-2 1-16,2 0-2 15,-2 0 1-15,-1 0 1 16,-4 0 0-16,-1 0-12 0,-3 0 12 16,-4-2 0-16,-4 1-9 15,1 1-2-15,-2 0 5 16,-2 0 6-16,-1 3-1 15,0 2 0-15,0 0-12 16,4 0 13-16,2-2 1 16,5-1-1-16,4 1 0 15,2-1 0-15,2-2-8 16,0 0 8-16,1 0-1 16,-3 0 0-16,-1 0-5 15,-2 0 6-15,0 0 0 16,-2-5-1-16,2 1 0 0,0 0 0 15,1 0-5-15,2 1-2 16,4 1 3-16,3 2 5 16,3 0 0-16,2 0-6 15,1 0 6-15,2 3 0 16,-1 3 0-16,1 1 0 16,1 1 0-16,0 0-1 15,2 1 1-15,-2 0-2 16,1 2 4-16,0-2-2 15,-1 4 1-15,2-1 0 16,-2 0-1-16,-1 0 1 16,2 0-1-16,0 0 0 15,-3 1 0-15,2 0 0 16,0-1 0-16,-1 1 0 16,0-1 1-16,2 0-1 0,2-2 0 15,-1 2 0-15,3-2 1 16,-4 2-1-16,4-1 0 15,0 0 0-15,2 0 1 16,1 2-2-16,0 0 2 16,0 1-2-16,0 0 1 15,4-2 0-15,-1 3 0 16,1-3-1-16,0 2 0 16,0-1 0-16,0 0 1 15,3 2-1-15,-1-1 1 16,4-1-8-16,-2 3 8 15,1 0 1-15,1 2-1 16,1 0 0-16,1 2 0 0,1 0 0 16,5 0-1-16,1 2 0 15,0-1-1-15,0 2 1 16,9-1 0-16,3 3-6 16,1-2 7-16,2 0-1 15,0 1 0-15,0-1-1 16,1-1 1-16,2 1 1 15,0 0 1-15,-2 0-1 16,4 0 0-16,-4-1-1 16,4-1 0-16,-1 0 0 15,2-4 0-15,3-1 1 16,1-2 0-16,3-2-9 0,1-2 8 16,-1-2 1-16,0 1 0 15,-3-3 0 1,1 1 0-16,0 1 6 0,-1-3-5 15,-1 1-1-15,-3 0 0 16,0-4 1-16,-5 1 4 16,-4 0-5-16,-3-2 0 15,-2 1 7-15,-3-2-7 16,-2 1 1-16,-2-1 0 16,0 0 1-16,0 0-2 15,0 2-24-15,0 1-85 16,-3 22-168-16,-12-3-377 15,-8 9-869-15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22:03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19965 5537 142 0,'0'0'121'15,"0"0"-19"-15,0 0 2 16,0 0-22-16,0 0-34 0,0 0-32 16,-3 0-3-1,3 0 3-15,0 0 4 0,-1 0-1 16,-2 0 2-16,3 0-1 15,0 0-1-15,-2 0-7 16,1 0-4-16,-1 0-2 16,2 0-4-16,-1 0-2 15,1 0 2-15,0 0 13 16,0 0 0-16,0 0 15 16,0 0 8-16,0 0 11 15,0 0 10-15,0 0-4 16,0 0-1-16,0 0-1 0,0 0-14 15,0 0-13 1,0 0-3-16,0 0 5 0,0 0 2 16,0 0 9-16,0 0 6 15,0 0-1-15,0 0 1 16,0 0-12-16,9 0-9 16,8 0-8-16,12 1 27 15,8 1 2-15,13-2 2 16,21 0 1-16,21 0-1 15,23-8-14-15,7-6-9 16,-9-3-2-16,-11 0-3 16,-27 0-3-16,-17 6-4 15,-13 1-1-15,-10 2-11 16,3-2 9-16,-2 2-8 16,-2-1 6-16,-12 4-6 0,-8 1-1 15,-7 2-1-15,-7 2-56 16,-8 0-108-16,-12 9-139 15,-10 2-107-15</inkml:trace>
  <inkml:trace contextRef="#ctx0" brushRef="#br0" timeOffset="399.9952">20238 5763 738 0,'0'0'132'0,"0"0"-74"16,0 0 21-16,0 0 69 15,130-17 8-15,-30-3-5 16,30-4-22-16,14-4-25 16,-5 3-14-16,-18 0-27 15,-14 7-13-15,-20 3-9 16,-20 3-7-16,-18 4-9 0,-10 1-3 16,1 0-1-16,-1 0-6 15,-2-1-8-15,-13 4-5 16,-9 1 4-16,-9 0-6 15,-6 3 0-15,-11 0-40 16,-11 0-106-16,-14-1-447 0</inkml:trace>
  <inkml:trace contextRef="#ctx0" brushRef="#br0" timeOffset="7352.2691">10999 6743 889 0,'0'0'130'16,"0"0"-118"-16,0 0-4 15,0 0-6-15,0 0 37 16,0 0 43-16,103 17-5 16,-61-14-22-16,1-2-3 15,2 1-4-15,1-2 13 0,3 0-10 16,-1 0 4 0,4 0-18-16,3 0 0 0,2 0 3 15,4 0 18-15,3 0-13 16,3-2-20-16,18-2-1 15,14 3-8-15,-8-1 6 16,-9-1 0-16,-12 3-2 16,-13 0-7-16,8 0-2 15,9 0 0-15,0 0 0 16,-1 0 0-16,3-2 0 16,-1 0 2-16,1-1 4 15,0 1-16-15,11-1-1 16,13-2 12-16,13-2-2 0,-12 2-4 15,-19 0 0 1,-20 0 0-16,-15 1-5 16,10 0 12-16,8 0-11 0,9 0-2 15,-2 0 1-15,0 3 1 16,-2 0-1-16,2-2 14 16,-2-1-14-16,2-3 9 15,1 2-9-15,-2-2 0 16,1 0 7-16,1 0 0 15,0 0 2-15,2-1 0 16,1 1 2-16,-1-3 3 16,2 3-6-16,0-3-3 15,10 3 0-15,13 0-6 16,9-1 10-16,-11 4-8 0,-19-1 17 16,-20 2-10-16,-13 3-9 15,10-2 0 1,8 1 15-16,10-2-3 0,-3 2 3 15,-2-2-3-15,1-1 4 16,-2 1-6-16,3-1-8 16,-1 2 10-16,0 1-6 15,0 0-5-15,-2-1 32 16,0 0-16-16,-6 0 4 16,-3-1 24-16,-10-1-14 15,-7 1-4-15,-8 0 1 16,-4-1 15-16,-4-3 5 15,-2 4-2-15,-3-3-9 0,-4 3-13 16,-5 0-6 0,2-1-5-16,-4 3-5 0,-4-1-1 15,1 1-5-15,-6 0-2 16,-1 1 0-16,0 0-29 16,-3 0-78-16,-60 0-95 15,4 2-146-15,-18 1-585 0</inkml:trace>
  <inkml:trace contextRef="#ctx0" brushRef="#br0" timeOffset="39095.6076">8049 8618 439 0,'0'0'511'16,"0"0"-444"-16,0 0-56 0,0 0-11 15,0 0 10-15,0 0 3 16,22-9-6-16,-1 9 18 16,7 0-1-16,7 0 23 15,5 0-8-15,9 0-2 16,5 0 8-16,1 0-3 15,6 3-13-15,-1 0-1 16,2 0-6-16,3-1 4 16,0 2-10-16,3-1 7 0,0 2-7 15,1 2-2 1,-1 0-3-16,-2 3-1 0,-2-2 7 16,-1 2-8-16,-2-1-8 15,0 1 12-15,1-2 4 16,2-2-6-16,1 2 0 15,-3-2 1-15,3 0-11 16,-3 2 10-16,1-2-4 16,-2 2-6-16,0-1 12 15,-1-2-2-15,0 2-4 16,-1-3 2-16,-1 2 2 16,-1-2-3-16,1-1 6 15,-4 1 7-15,3-1-10 16,-4-1-1-16,1 1-10 0,-2-1 1 15,2-2 5 1,-2 2-5-16,-1-2 5 0,-2 0-5 16,0 0 1-16,-1 0 4 15,-2 0 2-15,-1 0-7 16,-2 0 2-16,-2 0-2 16,-2 0 1-16,-1 0 5 15,-2 0-5-15,1-2-1 16,2 0 0-16,1-1-1 15,1 0 1-15,-2 0 1 16,2 2-1-16,-4 1-1 16,1 0 2-16,-2 0-2 15,1 0 1-15,0 0-1 16,0 0 6-16,1 2-6 16,-2 3-1-16,4-2 1 0,-3 1 0 15,0 2 1-15,-1-2-1 16,3 4 0-16,-3-2 0 15,-2 0 1-15,0 2 0 16,2-1-1-16,0 0 1 16,3 0-1-16,-2 2 0 15,0-3 1-15,1 0-1 16,-3-1 0-16,0 0 0 16,-3-2 0-16,3 0 1 15,1-2 0-15,0 1 0 16,3-2 0-16,1 0-1 15,1 0 0-15,2 0 0 0,1 0 1 16,-1 0-1-16,3 0 0 16,0 0 0-16,-1 0 0 15,1 0 0 1,-2 0 1-16,-1 0-1 0,2 1 2 16,-2 1-1-16,2 1 0 15,-2-1 0-15,2 0-1 16,0-1 1-16,-1 1-1 15,1 0 1-15,0 0-1 16,-3-1 0-16,6 0 0 16,-1 0 1-16,1 1 0 0,1-1-1 15,0-1 1 1,2 2 0-16,-3-2-1 0,1 0 0 16,-3 0 1-16,1 0 0 15,-1 0-1-15,-3 0 1 16,-2-5 0-16,0 2 15 15,-3-1 3-15,-2-1 0 16,-3 3-3-16,-3-1-9 16,-2 1 5-16,-4 1-6 15,-4-1-5-15,-4 2 7 16,-4 0-1-16,-3 0 3 16,-4 0 0-16,-1 0 12 15,-3 0-5-15,-1 0-1 16,0 0 7-16,0 0-4 0,0 0 0 15,0-1 2 1,0 1-2-16,0 0-6 0,0 0-1 16,0 0-5-16,0 0-1 15,0 0-5-15,0 0 1 16,0 0-2-16,0 0-17 16,0 0-49-16,0 0-101 15,0-2-308-15</inkml:trace>
  <inkml:trace contextRef="#ctx0" brushRef="#br0" timeOffset="40363.2392">19515 8713 861 0,'0'0'124'15,"0"0"-82"-15,0 0-10 16,0 0 10-16,0 0 11 0,0 0-1 15,0 0-10-15,52-11-14 16,-18 11 18-16,11 1 16 16,6 6-5-16,7-1 1 15,18 0 2-15,16 1-5 16,17 2 2-16,5 1 1 16,-10-2-7-16,-22-1-21 15,-22-2 3-15,8-1-1 16,16-1 1-16,11 2 2 15,20-3-7-15,-3 1 7 16,-7-3 11-16,7 0-3 16,2 0-15-16,1 0-6 15,-6 0 14-15,-3 0-4 16,-9 0-11-16,-18 0 1 0,-18 0-1 16,-13 0 1-16,-8 0-9 15,3 3 2-15,2-2-3 16,1 2 1-16,-7-1 0 15,-8-2 1-15,-4 0 5 16,-5 0 5-16,-3 0-11 16,-3 0 8-16,-4 0 3 15,-1 0-6-15,-1-2-5 16,-3-2-3-16,-2 1-4 16,-5 0-5-16,0 3-1 15,-5 0-11-15,-77 0-124 0,4 0-200 16,-27 0-587-16</inkml:trace>
  <inkml:trace contextRef="#ctx0" brushRef="#br0" timeOffset="42594.2481">7199 9774 924 0,'0'0'140'16,"0"0"-85"-16,0 0-4 15,0 0-27-15,0 0-8 16,0 0 20-16,76-14 16 16,-40 14-5-16,12 0 15 15,11 0-5-15,19 7 4 16,15 2-19-16,-3 0 5 15,-11-1-1-15,4-1-14 0,-3-1-8 16,28 3 5-16,12 0 0 16,-6-3-1-1,-10-1 7-15,-15-1 3 16,-4 1-18-16,-12-2-5 16,-13 2 1-16,-11-1-6 0,-3 1 2 15,10 3-3-15,6-1 3 16,11 2-2-16,-1-1-1 15,1 1 0-15,3-3-1 16,-1 0-8-16,4-1 11 16,-1-2 4-16,-1-3-1 15,0 3 2-15,-4-1-3 16,-1 1 5-16,-1-2-11 0,-5-1 11 16,-3 0-11-1,-6 0 6-15,-6 0-4 0,-7 0 6 16,-8-4 0-16,-9 1-5 15,-7 1 2-15,-8-1-5 16,-4 3 2-16,-4 0-7 16,-2 0 6-16,-1 0-7 15,-1 0 0-15,0 0-1 16,0 0-7-16,0 0-54 16,3 0-88-16,0 0-218 15,-3 6-241-15</inkml:trace>
  <inkml:trace contextRef="#ctx0" brushRef="#br0" timeOffset="44605.9584">6768 10771 393 0,'0'0'487'16,"0"0"-391"-16,0 0-33 0,0 0 1 16,0 0 23-16,0 0 29 15,14 2-25-15,11-2 38 16,12-2 23-16,21-8-27 16,27-8-21-16,22-7-26 15,8-4-7-15,-3 0-9 16,-14-3-16-16,-11-2 4 15,-15 3-12-15,-13 4 2 16,-17 5-1-16,-3 3-18 16,-2-2 1-16,-1 0-13 15,1 0-2-15,-14 6-6 16,-3 4 0-16,-12 6-1 16,-6 2-13-16,-2 3-61 0,-5 3-102 15,-14 9-296-15,-10 2-56 16</inkml:trace>
  <inkml:trace contextRef="#ctx0" brushRef="#br0" timeOffset="45084.3736">6863 11064 886 0,'0'0'182'16,"0"0"-101"-16,0 0-42 15,0 0 26-15,0 0 70 16,0 0 7-16,79-20-12 16,-16-2-25-16,29-11 3 15,23-9-20-15,7-4-9 16,-7-2-10-16,-15 7-18 0,-12 4-6 15,-16 6-8-15,-14 5-8 16,-15 9-7-16,-9 1-13 16,1 0-1-16,-3 2-2 15,-3-1-5-15,-8 7-1 16,-12 5-24-16,-17 3-114 16,-16 10-335-16,-16 3-278 0</inkml:trace>
  <inkml:trace contextRef="#ctx0" brushRef="#br0" timeOffset="47345.9437">9828 14637 1079 0,'0'0'113'0,"-82"-24"-87"16,30 20 16-16,-8 4 80 16,2 3-36-16,6 15-9 15,12 3-10-15,13 0-18 16,13-2-17-16,14-2-22 16,3-2-10-16,22-1 1 15,11 3 44-15,9-5-11 16,7 2-5-16,1 0-9 15,-8 3-6-15,-10 2-13 16,-12 6-1-16,-15 7 3 16,-8 3 20-16,-10 5 20 15,-20 6-9-15,-10-3-9 16,-6-4-14-16,1-6-2 0,8-12-9 16,23-21-74-16,11-9-137 15,3-19-468-15</inkml:trace>
  <inkml:trace contextRef="#ctx0" brushRef="#br0" timeOffset="47692.1901">9891 14297 377 0,'0'0'1120'16,"0"0"-988"-16,0 0 24 16,0 0-74-16,0 0-45 15,0 0-5-15,-31 131 6 16,31-37-1-16,11 7-2 15,11-4-24-15,-3-20 3 0,-3-25-7 16,1-15-7 0,-2-12 0-16,1-3 0 0,0-5-13 15,-1-9-8-15,-6-8 21 16,2-22 3-16,-4-20 21 16,4-11-14-16,0-5-1 15,2 4 0-15,6 9-1 16,-1 13-2-16,3 14-4 15,1 12-1-15,3 6 5 16,5 4-6-16,1 16 7 16,4 10-7-16,1 6-2 15,2 3-35-15,19 15-73 0,-11-11-217 16,-7-11-698-16</inkml:trace>
  <inkml:trace contextRef="#ctx0" brushRef="#br0" timeOffset="48427.6146">10500 14448 1512 0,'0'0'174'15,"0"0"-96"-15,0 0 5 16,0 0-36-16,0 0-12 16,0 0 15-16,-66 100-22 15,66-61 5-15,6 3-12 16,12-6-8-16,5-5-1 0,4-7-11 15,2-10-1 1,0-11 0-16,-1-3-19 0,-2-18 19 16,-2-12 1-16,-8-7 1 15,-8-3 8-15,-8 0-9 16,0 4 7-16,-6 5 1 16,-4 9 13-16,-1 9 4 15,4 7 10-15,1 6-14 16,-1 0-15-16,6 9-7 15,0 11 0-15,1 4 0 16,0 4 1-16,12-1 1 16,6-1-2-16,5-6 0 15,4-2 0-15,2-9-1 16,-1-6-21-16,-1-3 0 16,-5-3 3-16,-1-16 10 0,-5-3 9 15,-5-4 1-15,-5-1 0 16,-3 2 0-16,-3 4 5 15,0 3 22-15,0 9-9 16,0 4 18-16,0 4-8 16,0 1-26-16,5 1-3 15,6 15-9-15,7 4 9 16,8 5 9-16,5 0-8 16,3-2 5-16,5-4-4 15,-3-8 5-15,-4-5 0 16,-5-6-1-16,-7-3 2 15,-7-17 1-15,-8-12-2 16,-5-8 2-16,-11-19 3 0,-23-22 25 16,0 3 12-1,1 12-6-15,9 14-2 0,11 27 13 16,2 5 5-16,5 7-8 16,6 13-40-16,0 5-11 15,10 23-20-15,17 12 19 16,8 10 1-16,3 5 1 15,3 2-1-15,-2-1 0 16,-5-3-1-16,-7-6-89 16,-4-8-51-16,-16-5-50 15,-7-11-297-15,0-11-176 0</inkml:trace>
  <inkml:trace contextRef="#ctx0" brushRef="#br0" timeOffset="48594.9183">10778 14437 1335 0,'0'0'78'16,"0"0"-76"-16,103-19 4 15,-9 2 2-15,23-8-2 16,-6-1 3-16,-22 1-9 16,-10-3-81-16,-37 8-219 15,-6 1-384-15</inkml:trace>
  <inkml:trace contextRef="#ctx0" brushRef="#br0" timeOffset="49074.4736">11413 14170 1058 0,'0'0'136'0,"0"0"-89"15,0 0-28 1,0 0 10-16,0 0-13 0,0 0-14 16,0 0 6-16,0 65 4 15,22-61 4-15,2-4 20 16,-1 0 2-16,0-13-8 15,-4-6-14-15,-3-5-15 16,-6-2 11-16,-7 3 40 16,-3 1 88-16,0 8 35 15,-10 6 1-15,-6 8-66 16,-3 0-67-16,-4 17-27 16,1 13-6-16,3 6 2 15,8 5 7-15,11 0-4 0,0-4-5 16,21-4-10-16,9-6 0 15,4-12 1-15,5-8 12 16,3-7-13-16,-5-10-1 16,-4-16-20-16,-9-8 3 15,-11-4 5-15,-11-2 8 16,-2 4 5-16,-3 3 1 16,-8 8 24-16,1 8-7 15,2 7 12-15,5 9-1 16,3 1-29-16,0 9-12 15,9 15 7-15,14 5 5 16,3 6 0-16,7 2 6 0,5 0-5 16,2-4-1-1,5-3-15-15,5-4-81 0,28-18-124 16,-12-8-302-16,-7 0-781 0</inkml:trace>
  <inkml:trace contextRef="#ctx0" brushRef="#br0" timeOffset="49276.1422">12173 13810 1345 0,'0'0'263'16,"0"0"-84"-16,0 0 39 15,0 0-71-15,-94-51-27 16,84 77-79-16,4 14-19 16,6 10 2-16,0 5 3 0,12-1-11 15,13 1 2 1,5-4-11-16,6-4-7 0,6-7-6 15,8-12-114-15,29-28-60 16,-12 0-136-16,-12-20-541 0</inkml:trace>
  <inkml:trace contextRef="#ctx0" brushRef="#br0" timeOffset="49575.2717">12423 13750 1362 0,'0'0'186'15,"0"0"35"-15,0 0-25 16,0 0-37-16,0 0-121 15,0 0-28-15,0 0 2 16,13 92 7-16,15-40 0 16,-1-3-2-16,0-3 11 15,-5-7-13-15,-3-8-14 0,-2-11 0 16,-7-10 6 0,-2-10-1-16,0 0 64 15,-2-19 52-15,2-6-79 0,3-4-28 16,0 5-5-16,0 7-10 15,0 6 0-15,-1 9 0 16,5 2-7-16,3 2-5 16,4 11 11-16,-1 4-10 15,1 1 10-15,4 6-52 16,-7-4-115-16,-7-7-226 0</inkml:trace>
  <inkml:trace contextRef="#ctx0" brushRef="#br0" timeOffset="49785.5193">12622 13400 1679 0,'0'0'219'0,"0"0"-126"16,0 0-41-16,131 28 73 16,-38 23 1-16,19 29-22 15,-1 16-18-15,-16 8-21 16,-27-4-22-16,-31-8-22 15,-26-6-8-15,-19-1-12 16,-42 0-1-16,-25-3 0 16,7-21-110-16,8-20-213 0</inkml:trace>
  <inkml:trace contextRef="#ctx0" brushRef="#br0" timeOffset="51128.2286">16600 13951 1622 0,'0'0'225'16,"0"0"-123"-16,0 0-43 15,0 0-5-15,0 0-19 16,78-96-14-16,-46 32-1 16,4-26-20-16,-6-32 17 15,-11-22-9-15,-19-14-7 16,-10-3 0-16,-23 4 4 16,-9 9-5-16,4 31 0 15,1 35 18-15,11 36 37 0,-1 25 27 16,-6 8-25-16,-2 13-1 15,-4 18-17-15,11 58-29 16,23 46-9-16,13 23 1 16,42 3 4-16,31-15-6 15,19-29 0-15,22-18 6 16,6-24-6-16,3-24-62 16,-16-23-21-16,-25-15-37 15,-27-3 13-15,-25-15-52 16,-20-10-46-16,-10-11 88 15,-8-9 117-15,-6-8 32 0,-24 1 97 16,-6 7 2-16,-1 10-27 16,4 13-27-16,6 12 4 15,6 11-25-15,5 4-35 16,5 23-20-16,5 13-2 16,6 9 8-16,0 6-5 15,14 0-2-15,10-5 0 16,9-6 5-16,5-11-5 15,3-12-1-15,-1-10-5 16,-3-9-30-16,-11-11-2 16,-10-21 34-16,-13-11 3 15,-3-11 1-15,-19-4 0 16,-7 5 0-16,-1 7 0 16,4 16 13-16,10 10-6 0,5 12 18 15,8 8-25-15,0 5-14 16,19 17 14-16,12 4-1 15,8 7-12-15,10-3-55 16,3-4-25-16,-1-11-9 16,0-10-21-16,-6-5 18 15,-12-12-12-15,-13-15 57 16,-14-7 60-16,-6-6 38 16,-9-2 70-16,-10 1 18 15,2 8-31-15,3 11-7 16,6 9-9-16,5 11-19 15,3 2-40-15,2 12-20 16,13 13-1-16,9 8 1 16,5 4 2-16,3 4-2 0,-1-1 1 15,-3-3-1-15,-2-8 0 16,-6-6-7-16,-4-14-38 16,-6-9-20-16,-4-12 40 15,-2-21 24-15,-1-10-11 16,0-7 11-16,0-2 1 15,0 4-1-15,-1 8 1 16,3 8 3-16,-1 13 8 16,0 11 1-16,3 8-12 15,3 1 0-15,10 19-1 16,4 8 0-16,6 3 0 16,3 2 1-16,6-3 0 0,2-7-32 15,-2-10-94 1,-1-10-97-16,-10-3-43 0,-9-22-12 15,-11-12 58-15,-8-9 123 16,-3-6 70-16,-15-3 3 16,0 3 24-16,-1 8 36 15,1 10 3-15,4 12 19 16,5 15 16-16,2 4-11 16,7 17-48-16,0 12-5 15,0 3-10-15,16 2 0 16,3-3-48-16,15-7-56 15,-4-9-89-15,-3-9-144 0</inkml:trace>
  <inkml:trace contextRef="#ctx0" brushRef="#br0" timeOffset="51377.834">18314 12838 773 0,'0'0'231'16,"0"0"38"-16,-43-87 46 0,31 65-39 16,5 14-90-16,6 8-105 15,1 25-74-15,5 19 1 16,20 25 3-16,12 23-3 15,10 19 1-15,3 8-2 16,-5-6 18-16,-14-15-6 16,-17-26-8-16,-10-16-3 15,-4-20-8-15,-1-7-1 16,-16-2 1-16,-11-4 0 16,-5-7 13-16,-7-16 13 15,-2-14-7-15,-1-38-19 0,9-25-74 16,25-27-103-16,7 14-366 15,2 19-369-15</inkml:trace>
  <inkml:trace contextRef="#ctx0" brushRef="#br0" timeOffset="51860.9936">18612 12908 871 0,'0'0'584'0,"0"0"-526"15,0 0-43-15,0 0-7 16,0 0-7-16,0 0-1 16,0 0 1-16,37-8-1 0,-24-1-20 15,-3-3 20-15,-4-9-1 16,-5-7 1-16,-1-6 7 16,-3-4 43-16,-11 2 62 15,-2 7 43-15,0 7-22 16,6 10-47-16,1 10-12 15,3 2-39-15,3 19-24 16,3 14-5-16,0 9-6 16,1 4-1-16,16 1 1 15,1-7 3-15,6-4-3 16,-3-8-9-16,0-10-10 16,-4-8-16-16,-2-10-5 15,-6-1 12-15,-3-20 27 16,-1-11 1-16,2-4 1 0,0-3 0 15,1 0 5-15,2 6 7 16,2 10 3-16,2 12 3 16,2 9-11-16,4 2-7 15,4 16 8-15,4 11 9 16,3 0-5-16,0 5-12 16,2-4 5-16,0-1-6 15,15-3-31-15,-8-7-111 16,-3-9-360-16</inkml:trace>
  <inkml:trace contextRef="#ctx0" brushRef="#br0" timeOffset="52082.6297">19340 12247 1667 0,'0'0'207'15,"0"0"-83"-15,0 0-34 16,0 0-9-16,-88 94-2 15,85-40 5-15,3 9-23 16,9 0-11-16,15 2-19 16,6-4-11-16,7-4-12 15,3-9-8-15,8-14-44 16,3-19-73-16,22-27-76 16,-14-18-319-16,-12-13-1034 0</inkml:trace>
  <inkml:trace contextRef="#ctx0" brushRef="#br0" timeOffset="52395.8059">19652 12226 1644 0,'0'0'204'0,"0"0"-37"15,0 0-97-15,0 0-34 0,0 0 51 16,-2 106-15-16,19-58-11 16,5 2-5-16,2-2-11 15,3-3-22-15,0-6-12 16,-3-11-2-16,-2-11-4 15,-3-12-4-15,-2-5 6 16,-1-16 22-16,1-16-8 16,-1-4-5-16,3 0-2 0,-4 6-13 15,0 11 1 1,-1 9-1-16,2 7 5 16,4 3-6-16,8 1-6 0,5 12 6 15,7 3 0 1,0 2-1-16,-1 1-14 0,-2-4-25 15,3-6-125-15,-11-4-119 16,-11-5-542-16</inkml:trace>
  <inkml:trace contextRef="#ctx0" brushRef="#br0" timeOffset="52578.9679">20137 11875 1714 0,'0'0'208'0,"0"0"-139"16,110 87-2 0,-34-8 93-16,3 31-6 0,-16 24-47 15,-38 22-55-15,-41 15-32 16,-71 1-20-16,1-34-108 16,-22-34-522-16</inkml:trace>
  <inkml:trace contextRef="#ctx0" brushRef="#br0" timeOffset="56768.7415">10267 15455 1237 0,'0'0'170'0,"0"0"-83"16,0 0 55-16,-60-80 66 15,53 77-41-15,7 3-100 16,0 43-60-16,13 34 1 16,11 32 21-16,-1 12-5 15,2-2-10-15,-7-15-5 0,-6-24-7 16,-2-18-1-16,-4-20 0 16,-2-17 0-16,1-5 5 15,-2-6-6-15,0-8 0 16,-1-6 17-16,-2-15 92 15,0-19-38-15,-2-9-44 16,-3-5-17-16,4 4 5 16,1 10-13-16,0 12 10 15,4 9-11-15,10 10-1 16,4 3-5-16,7 0 4 16,8 9-4-16,3 5 5 15,5 1 0-15,1 1 1 16,3-1-1-16,-3-2 0 15,-3-4-86-15,2-9-121 0,-13-10-331 16,-11-9-669-16</inkml:trace>
  <inkml:trace contextRef="#ctx0" brushRef="#br0" timeOffset="57032.0543">10810 15468 1416 0,'0'0'259'0,"0"0"-28"16,0 0-5-16,0 0-92 15,0 0-73-15,0 0-42 16,-39 91 26-16,39-30 24 16,7 6-15-16,11-9-18 15,9 4-16-15,9-6-11 0,7-6-8 16,5-12 0-16,7-16-1 15,5-16-52-15,-1-12-77 16,9-61-99-16,-18 2-309 16,-18-6-471-16</inkml:trace>
  <inkml:trace contextRef="#ctx0" brushRef="#br0" timeOffset="57346.4126">11159 15341 1273 0,'0'0'295'15,"0"0"55"-15,0 0-144 16,0 0-121-16,0 0-55 0,0 0 11 15,-27 106 15 1,45-52-13-16,3 1-9 0,7-2 8 16,5-2-27-1,0-6-3-15,2-9-11 0,-5-9 0 16,-5-15 0-16,-6-12-1 16,-6-3 0-16,-3-22 10 15,-4-11 0-15,-1 0 7 16,0 2-10-16,-1 8 1 15,0 13-7-15,2 5 20 16,6 8-14-16,8 0-6 16,8 0 0-16,6 5 16 15,5 3-10-15,3 0 1 16,0 1-8-16,-4-1 0 16,-1-5-32-16,-4-3-149 15,-12-12-286-15,-12-8-947 0</inkml:trace>
  <inkml:trace contextRef="#ctx0" brushRef="#br0" timeOffset="57543.0527">11446 15020 1765 0,'0'0'243'0,"0"0"-91"16,0 0-98-16,163-6 33 15,-50 50 31-15,-6 6-29 16,-21 5-48-16,-24 15-18 15,-39 24-15-15,-23 23-8 16,-45 21 0-16,-53-1-55 0,-44-11-128 16,26-31-333-1,1-20-748-15</inkml:trace>
  <inkml:trace contextRef="#ctx0" brushRef="#br0" timeOffset="58166.1873">12561 15166 1382 0,'0'0'231'0,"0"0"-91"16,0 0-12-16,0 0-75 15,0 0-25-15,0 0-28 16,0 0-24-16,115-65-156 16,-75 59-172-16,-10 6-308 0</inkml:trace>
  <inkml:trace contextRef="#ctx0" brushRef="#br0" timeOffset="58284.3179">12716 15251 1003 0,'0'0'178'0,"0"0"-58"15,0 0-11-15,0 0-68 16,0 0 39-16,93-72-80 16,-38 28-73-16,-3 2-420 0</inkml:trace>
  <inkml:trace contextRef="#ctx0" brushRef="#br0" timeOffset="58499.84">12940 14808 1517 0,'0'0'187'0,"0"0"-162"16,0 0-12-16,94-18-7 16,-36 18 15-16,10 0 17 15,0 14-8-15,-18 8-15 16,-9 10-14-16,-19 6-1 16,-19 7 13-16,-6 2 8 15,-26-1-5-15,-6-4-16 16,-11-12-120-16,10-12-100 0,12-17-284 0</inkml:trace>
  <inkml:trace contextRef="#ctx0" brushRef="#br0" timeOffset="58781.6603">13471 14526 1536 0,'0'0'180'15,"0"0"-52"-15,0 0-44 16,0 0-2-16,-85 49-11 15,74-23-28-15,8 5-8 16,3-1-34-16,10-3-1 16,15-1 6-16,8-4-4 15,5-5 7-15,7-1-2 16,-2-3 3-16,-1 1-4 16,-11-2 0-16,-10 3-5 0,-9 2-1 15,-12 0-11-15,-6 7 11 16,-21 1 9-16,-9-2-9 15,-7-1-3-15,1-9-57 16,1-16-60-16,10-17-226 16,14-10-890-16</inkml:trace>
  <inkml:trace contextRef="#ctx0" brushRef="#br0" timeOffset="59127.6711">13604 14327 1452 0,'0'0'316'15,"0"0"-218"1,0 0-19-16,0 0-63 0,0 0 9 16,4 81 26-16,14-35-7 15,6 3-15-15,0 2-4 16,2-4-23-16,-2-6 5 16,-4-8-5-16,0-12-1 15,-4-9-1-15,-2-12 0 16,0-3 16-16,2-20 23 15,1-7-7-15,4-2 2 16,-1-1-12-16,3 7 11 16,-5 5-9-16,1 7-7 15,-1 8-9-15,3 5 5 16,3 1 15-16,2 1-17 16,3 13-11-16,1 3 0 0,-1 2 0 15,1 2-23-15,-4-4-103 16,-1-10-91-16,-9-7-386 15,-6 0-768-15</inkml:trace>
  <inkml:trace contextRef="#ctx0" brushRef="#br0" timeOffset="59869.8085">14179 14221 1502 0,'0'0'198'0,"0"0"28"15,0 0-81-15,0 0-48 16,0 0-63-16,0 0-23 15,0 0-4-15,-37 106 2 0,37-61-8 16,6-3 1-16,7-2-1 16,7-11 2-16,2-7-3 15,4-15-17-15,0-7-14 16,0-5-16-16,-6-19 5 16,-5-7 19-16,-8-5 15 15,-7-3 8-15,0 3 0 16,0 3 29-16,-8 8 37 15,-1 8 4-15,3 6 5 16,0 7 10-16,5 4-25 16,1 0-53-16,0 14-7 15,0 8 0-15,13 7 1 16,2 5 0-16,6-4-1 16,1-2 0-16,2-3-1 15,2-10-33-15,-4-6-19 0,-1-9-17 16,-6 0 1-16,-4-15 11 15,-8-11 29-15,-3-7 15 16,0-3 13-16,-4-1 1 16,-6 6 1-16,2 4 11 15,4 9 14-15,-1 6 21 16,3 8 16-16,2 4-16 16,0 0-47-16,0 11-9 15,14 6 9-15,6 6 2 16,6 0-1-16,4 1 0 15,1-5 6-15,2-4-6 16,2-8 6-16,-1-7-5 16,0 0 4-16,-2-20 3 0,-7-7-1 15,-10-11-2-15,-11-19 0 16,-4-21-5-16,-30-23 0 16,-1 6 5-16,1 20 4 15,8 28 21-15,9 19 27 16,1 5 3-16,-1 3-1 15,3 5-1-15,6 11-5 16,4 4-27-16,0 14-27 16,10 19-2-16,14 11 2 15,4 10-1-15,4 5 0 0,1-3 1 16,0-2 0 0,-4-7 0-16,-2-7-51 0,-6-7-47 15,-6-11-51-15,-15-10-60 16,0-8-287-16,-12-4-180 15</inkml:trace>
  <inkml:trace contextRef="#ctx0" brushRef="#br0" timeOffset="60009.7923">14519 14117 1483 0,'0'0'201'16,"0"0"8"-16,0 0-123 15,0 0-46-15,97-61-23 16,-39 35-16-16,30-7-1 15,-14 6-10-15,-15 7-376 0</inkml:trace>
  <inkml:trace contextRef="#ctx0" brushRef="#br0" timeOffset="63614.3135">16706 15855 842 0,'0'0'0'16,"0"0"-532"-16</inkml:trace>
  <inkml:trace contextRef="#ctx0" brushRef="#br0" timeOffset="64670.4208">10398 16640 1156 0,'0'0'182'0,"0"0"-99"16,0 0-12-16,0 0 31 15,0 0-99-15,0 0-3 16,-27 8 0-16,47 31 5 0,6 7 6 15,3 4-11-15,0 2 1 16,-3-4 0-16,-2-7 1 16,-2-4-2-16,-1-11 0 15,-6-6 0-15,-2-8-2 16,-2-11-52-16,-1-1 54 16,4-8 10-16,2-10 19 15,5-3 0-15,7 1-11 16,5 3-11-16,6 5-7 15,6 4 0-15,1 4 0 16,3 4-1-16,-1 0-14 16,9 0-117-16,-10 0-213 15,-13 1-555-15</inkml:trace>
  <inkml:trace contextRef="#ctx0" brushRef="#br0" timeOffset="65048.8478">11164 16355 1290 0,'0'0'256'0,"0"0"-147"16,0 0-22-16,-26 84 16 15,26-34-5-15,0 3-14 16,10 0-29-16,18-4-32 15,10-10-22-15,25-6 1 16,25-16-2-16,25-17-19 16,0-14-154-16,-25-12-227 0,-31-6-859 15</inkml:trace>
  <inkml:trace contextRef="#ctx0" brushRef="#br0" timeOffset="65721.6719">11608 16266 1538 0,'0'0'245'16,"0"0"-156"-16,0 0-68 15,0 0-9-15,0 0 10 16,16 107 3-16,-1-66-11 15,-3 0-5-15,1-2-8 16,-4-3 6-16,-4-5 2 16,-2-9-8-16,-3-5-1 15,0-10-27-15,0-7 17 0,-2-9-24 16,-4-16-11 0,-1-4-14-16,7-3 58 15,0 6 1-15,4 5 0 0,12 6 1 16,3 10-1-16,4 3 16 15,4 2 12-15,2 0-2 16,0 7-5-16,0 2-8 16,-5-3-12-16,-3-4 5 15,-4-2 4-15,-6 0-1 16,-9-17 16-16,-2-8-17 16,-2-10-2-16,-22-8 6 15,-9-4-5-15,-6-1-6 16,-5 0 8-16,0 4 4 0,6 10 37 15,5 12 4 1,7 9 4-16,9 9-27 0,6 4-24 16,8 12-6-1,3 9-1-15,0 4 0 0,17 2-1 16,9 0-30 0,12-6-45-16,33 0-25 0,-9-8-122 15,-3-7-289-15</inkml:trace>
  <inkml:trace contextRef="#ctx0" brushRef="#br0" timeOffset="65932.9679">11979 15978 1711 0,'0'0'212'0,"0"0"-154"15,0 0-50-15,0 0-7 16,0 0 47-16,109 100-7 15,-64-62-11-15,-2-3-18 16,-3 2-11-16,-2-3-1 16,-5 1-10-16,-2 6-86 15,-9-9-223-15,-10-9-315 0</inkml:trace>
  <inkml:trace contextRef="#ctx0" brushRef="#br0" timeOffset="66250.9977">12185 15983 1413 0,'0'0'212'16,"0"0"-56"-16,0 0-102 0,0 0-24 15,0 0 69-15,0 0 4 16,84 87-49-16,-55-55-13 16,-1-1-20-16,-3-2-2 15,-5-4-10-15,-3-6-8 16,-6-5 6-16,-4-11-7 15,-3-3 6-15,-2-1 13 16,1-16-3-16,1-1-15 16,4-2 5-16,1 4-5 15,4 3-1-15,2 6 0 16,6 4-1-16,4 1-4 16,-1 2 4-16,3 0 0 15,-5 0-8-15,-3 3-7 0,-6 2-96 16,-13 1-137-16,0-3-234 15,-10-3-558-15</inkml:trace>
  <inkml:trace contextRef="#ctx0" brushRef="#br0" timeOffset="66470.5285">12269 15729 1460 0,'0'0'192'0,"0"0"-113"16,0 0-33-16,0 0-30 15,126-7 46-15,-59 29 10 16,4 7-3-16,-2 11-23 16,-21 8-11-16,1 16 2 15,-19-1 0-15,-16 2-12 16,-13-2-9-16,-1-14-16 0,-12-5-30 16,-11-13-28-16,2-17-166 15,3-14-428-15</inkml:trace>
  <inkml:trace contextRef="#ctx0" brushRef="#br0" timeOffset="66646.5599">13050 15811 1883 0,'0'0'265'0,"0"0"-198"15,0 0-67 1,0 0 0-16,0 0 0 0,0 0 0 15,87-29-58-15,-47 16-184 16,-7 2-369-16</inkml:trace>
  <inkml:trace contextRef="#ctx0" brushRef="#br0" timeOffset="66784.3986">13195 16044 1704 0,'0'0'212'0,"0"0"-212"16,0 0-32-16,189-138 2 0,-81 65-173 16,4-2-446-16</inkml:trace>
  <inkml:trace contextRef="#ctx0" brushRef="#br0" timeOffset="69164.8098">13927 15802 910 0,'0'0'177'16,"0"0"-59"-16,0 0 23 15,0 0-22-15,0 0 17 0,33-87-32 16,-29 40-34-16,-4-9-20 16,0-4-11-16,-14-15 5 15,-21-13-7-15,1 7 1 16,-5 10-3-16,5 11 0 16,4 20 11-16,0 1-1 15,5 7 14-15,4 14 31 16,9 11-19-16,8 7-54 15,2 8-17-15,2 21-2 16,0 11 2-16,18 12 0 16,9 10 0-16,13-3-6 15,23 5-3-15,25-7 8 16,22-21-89-16,-5-17-28 16,-19-19-31-16,-26-12-60 15,-23-10-78-15,-3-6-42 0,-4-5-192 16,-9-2 501-16,-17 1 20 15,-4 3 292-15,-10 3-6 16,-9 3-35-16,-1 6 11 16,4 6-44-16,0 5-61 15,8 5-39-15,2 3-55 16,0 0-48-16,3 16-15 16,-4 8 0-16,5 7 0 15,2 4-2-15,0 3 1 16,9-1-8-16,9-5 7 0,7-5-27 15,4-11-52-15,-1-10-27 16,0-6-18-16,-4-9 18 16,-10-15 19-16,-8-7 27 15,-6-5 46-15,0-2 16 16,-9 1 29-16,-2 6 38 16,1 6 38-16,4 8-17 15,1 9-27-15,4 3-3 16,-1 5-18-16,2 0-30 15,0 7-10-15,6 13 0 16,12 2 4-16,3 6-3 16,5 3 0-16,-1-1 8 15,-1-5-9-15,-2-4-5 16,-4-7-47-16,-3-6-10 16,-4-8 0-16,-3-3 27 0,-3-14 27 15,-1-5 8-15,-1-4 1 16,-2-1 10-16,1 1 2 15,1 4 0 1,0 3 5-16,0 7 24 0,0 3-7 16,2 5-13-16,-1 4-21 15,5 0 6-15,3 0-6 16,7 8-1-16,6 4 0 16,5 5 1-16,2-3 10 15,3 1-10-15,-2-8-1 16,-1-2-23-16,-2-5-62 15,-5-6-62-15,-4-17-66 16,-6-6-34-16,-5-8 46 0,-5-5 79 16,-5-4 119-16,0 0 3 15,-9 2 120-15,-5 5 41 16,1 7-43-16,1 11-46 16,0 9 36-16,2 9-2 15,0 3-37-15,3 8-48 16,0 15-21-16,4 4-1 15,3 4-6-15,0-2 5 16,3-1-12-16,15-9-54 16,2-5-26-16,6-9-33 15,1-5-59-15,0-7 47 16,-6-13-40-16,-5-11 78 16,-9-3 101-16,-7-7 27 15,0 4 102-15,-7 4 56 0,-4 7 75 16,2 10 5-16,5 12-87 15,2 4-119-15,2 18-51 16,6 17-8-16,14 12 11 16,10 10-4-16,7 2 3 15,0 3 5-15,1 1-8 16,-6 3-7-16,-5 0 0 16,-8 1 10-16,-11-4-10 15,-8-5-29-15,0-11 10 16,-18-13 10-16,-3-15 3 15,-6-18 6-15,-1-5 22 16,-6-38-6-16,7-9-9 16,5-10-7-16,9-3 0 15,13 11 0-15,5-1-7 16,20 8-8-16,10 10 14 0,4 4-15 16,2 2-2-16,1 2 7 15,-5-1 5-15,-1-5 6 16,-6-5-1-16,-6-4 1 15,-5 0 1-15,-8 2 7 16,-8 4 15-16,-3 7 32 16,0 9 31-16,-3 9 25 15,-10 9-14-15,-4 3-31 16,-8 20-47-16,-11 28-6 16,3 5-11-16,3 6-2 15,7 0 0-15,21-11 0 16,2 2 0-16,10-7-6 0,24-5 6 15,11-7 0-15,12-9-54 16,19-13-45-16,22-9-55 16,-18 0-210-16,-17-6-988 15</inkml:trace>
  <inkml:trace contextRef="#ctx0" brushRef="#br0" timeOffset="70478.8253">9281 15502 1371 0,'0'0'159'0,"0"0"-152"15,0 0-7-15,-99 81 14 0,71-34 32 16,6 7 37-16,10 3-21 16,10-1-21-16,2-3-38 15,27-6-2-15,14-6-1 16,15-9 14-16,9-4-13 15,6-9 14-15,0-2-8 16,-10 0-2-16,-16 2-5 16,-18 3-19-16,-22 5 3 15,-8 5 10-15,-33 4 6 16,-15 3 12-16,-11-1 10 16,-3 0-11-16,4-5 23 15,12-7-2-15,13-10 6 16,20-5-5-16,14-2-29 15,5-1-2-15,32 3-2 0,26 6 27 16,3-1-1-16,10 7-9 16,1 5-3-16,-15 4-5 15,7 22 1-15,-17 0 38 16,-11 10 3-16,-9 13-10 16,-15 11 5-16,-3-4-1 15,-3-13 2-15,-4-16-17 16,-1-22 7-16,3-5-22 15,2-5-5-15,5-10-4 16,5-11 9-16,8-4 25 16,12-25 0-16,22-23-9 15,23-20-14-15,0 2-7 16,-7 7-4-16,-9 13 6 0,-16 18-12 16,2 2-60-1,3 2-45-15,-13 13-104 0,-21 9-363 16</inkml:trace>
  <inkml:trace contextRef="#ctx0" brushRef="#br0" timeOffset="118309.4995">4508 9478 5 0,'0'0'18'0,"0"0"10"0,0 0 14 16,0 0 14-16,0 0-10 15,0 0-1-15,0-26-8 16,0 22-4-16,0 1 15 16,0 0 4-16,0 0 3 15,0-1-9-15,0-3 17 16,0 4 7-16,0-2 3 15,0-1 1-15,0 3-5 16,0 0 9-16,-2-2-17 16,1 2 11-16,1 0-5 15,-2-2-4-15,2 2-6 0,0 2-12 16,-1-1 7-16,1 2-3 16,0 0-15-16,-2 0-21 15,2 0-13-15,-2 0 0 16,2 0-1-16,0 11-8 15,0 3 9-15,0 8 15 16,2 2-5-16,3 1 1 16,1-1-11-16,0-2 12 15,0-1-3-15,1-3-1 16,-1 0-8-16,0 1 9 16,2-1-8-16,-1 1 6 15,-1 0-1-15,-1 1-6 16,-1-1 0-16,1 0 9 15,-2-2-2-15,0-3-6 0,-2-3 9 16,2-2-8-16,-2-2-1 16,-1-4 8-16,1-2-8 15,-1-1 6-15,0 0 9 16,0 0 9-16,0 0 20 16,2 0 2-16,-2 0-11 15,3 0-7-15,0 0-18 16,3 0 6-16,2 0 7 15,2 0-8-15,5 0 0 16,3 0-3-16,3 0-12 16,7-3 22-16,2-2-1 15,6 0-4-15,-5 1-18 16,5 1 10-16,-5 3 2 0,-1 0-11 16,3 0 6-16,-3 0-6 15,-2 0 5-15,3 0 1 16,-1 0 1-16,-3 0-8 15,3 2 2-15,1-2-1 16,2 0 8-16,3 0-8 16,4 0 1-16,5 0-2 15,3 0 8-15,1 0-7 16,1 0 4-16,0 0-5 16,-1 0 0-16,-1 0 1 15,4 0-1-15,-1 0 2 16,4 0-8-16,0 0 4 15,6 0 2-15,4 0 14 0,0 0-11 16,2-5-3-16,0 1 1 16,5 0-1-16,1-2 12 15,0 1-11-15,3-1 0 16,-1 0 0-16,2-1 0 16,-2 2-1-16,2 0 1 15,9 0-1-15,13 0 1 16,11-1-2-16,-11 2 1 15,-21 0 0-15,-23 1-1 16,-9 3 1-16,11 0 0 16,7 0 2-16,9 0 6 15,3 0-8-15,-3 0 1 16,-1 0-1-16,0 0 4 0,-4 0-4 16,2 0 0-16,0 0 0 15,0 3 1-15,-1 1-1 16,4-2 0-16,-3 3-1 15,-1-2-8-15,-2 0 9 16,0 2 0-16,-3-1 1 16,-3 0 8-16,2 0-8 15,-1 0-1-15,-1-1 0 16,2-1-1-16,0-1 1 16,3 1 1-16,-1-2-1 15,2 0 1-15,2 0-1 16,-1 0 0-16,2-3 6 0,4-4-1 15,-3 1-3 1,2 2 3-16,-4-1 3 0,-4 1-8 16,-3 1 10-16,-3 3-9 15,-2 0 8-15,-4 0 3 16,0 0-11-16,-2 0 9 16,-2 0-2-16,-3 0-1 15,0 0 1-15,0 0 3 16,4 0 0-16,-2 2 3 15,5 1-6-15,1 0-2 16,2 0 1-16,1-2 0 16,-1 2 1-16,-3-1-7 15,-2 1-1-15,-3 1 8 0,-4-1-8 16,-8-1 0 0,-4 1 6-16,-7-2-4 15,-6 2 15-15,-4 0-11 16,-6-1 9-16,0-2-6 0,-4 3 0 15,-4-3-9-15,-1 0 12 16,0 0 10-16,0 0-13 16,0 0 14-16,0 0-2 15,0 0-3-15,0 0 0 16,0 0-12-16,0 0 4 16,0 0 5-16,0 0 1 15,0 0 1-15,0 0-8 16,0 0 1-16,0 0-10 15,0 0 1-15,0 0 0 16,0 0 8-16,0 0-9 0,0 0 0 16,0 0 0-1,0 0 6-15,0 0-7 0,0 0 1 16,0 0 0-16,0 0 0 16,0 0 1-16,0 0-1 15,0 0 1-15,0 0 0 16,0 0-1-16,0 0-4 15,0 0 4-15,0 0 1 16,0 0 9-16,0 0-10 16,0 0 0-16,0 0 1 15,0 0 0-15,0 0 10 16,0 0-11-16,0 0 0 0,0 0 4 16,0 0-4-16,0 0-1 15,0 0 0-15,0 0 1 16,0 0 4-16,0 0-2 15,0 0-4-15,0 0 2 16,0 0-1-16,0 0 1 16,0 0 0-16,0 0 1 15,0 0-2-15,0 0 1 16,0 0 0-16,0 0 6 16,0 0-6-16,0 0-1 15,0 0-6-15,0 0 6 16,0 0 1-16,0 0-1 15,0 0 0-15,0 0-1 0,0 0 2 16,0 0 0 0,0 0 0-16,0 0 0 0,0 0 0 15,0 0 0-15,0 0 0 16,0 0 0-16,0 0-1 16,0 0 1-16,0 0 0 15,0 0 0-15,0 0 0 16,0 0 4-16,0 0-4 15,0 0-5-15,0 0 5 16,0 0 0-16,0 0 0 16,0 0-1-16,0 0 0 15,0 0 1-15,0 0-1 16,0 0 0-16,0 0 1 16,0 0 0-16,0 0 0 15,0 0 0-15,0 0 0 0,0 0-1 16,0 0-1-1,0 0 2-15,0 0 0 0,0 0 6 16,0 0-6-16,0 0-7 16,0 0 7-16,0 0 0 15,0 0 0-15,0 0-11 16,0 0 10-16,0 0 1 16,0 2-2-16,0-1 2 15,0 2 0-15,0 1 0 16,0-2 0-16,0 0-1 15,0-2 0-15,0 0 1 16,0 0 2-16,0 0-2 16,0 0 0-16,0 0 0 15,0 0 26-15,0 0 3 16,0 0-5-16,2 0 3 0,-2 0-14 16,0 0-13-16,4-2 1 15,-2 0-1-15,1 1-6 16,-2-1 6-16,2 1 1 15,-3 1 0-15,2 0 1 16,-2 0 5-16,0 0-7 16,2 0-8-16,3 0-46 15,16-11-62-15,1-1-146 16,10-5-330-16</inkml:trace>
  <inkml:trace contextRef="#ctx0" brushRef="#br0" timeOffset="119677.5625">13533 9765 555 0,'0'0'110'0,"0"0"-8"16,0 0 41-16,0 0-20 15,0 0-10-15,0 0-6 0,0 0-26 16,18 2-27-16,12 3 29 15,15 0-2-15,25 3-13 16,24-4-12-16,21 1-15 16,8 0-8-16,-6-3-4 15,-6 0-5-15,3-1-4 16,7-1-8-16,12 0 1 16,10 0 13-16,1 0-4 15,4 0-7-15,-3 0-2 16,-2-4-1-16,-3 1-2 15,-6-1-10-15,-4 0 6 16,1 0 10-16,-1-1-10 16,3 1-5-16,6 0 20 15,2-1 2-15,6 1 3 16,4 1 1-16,-1 0-14 0,2-2 6 16,-3 0-18-1,-2 4-1-15,-4 0 8 0,-6 1-1 16,-3 0-7-16,-7 0 5 15,-8 5-4-15,-1 2 5 16,-7-4-5-16,-3 0 0 16,0-1 10-16,2-1-2 15,3 0-9-15,2 1 10 16,0 6 5-16,2 0-9 16,-3 1 3-16,1 3-9 15,1 0 17-15,-1 0-16 16,2-1 18-16,4-1 12 15,-3-3-19-15,-2-1 1 16,5 2 9-16,-4-2-6 16,-3 2-7-16,-5-1 5 0,1 2 2 15,-5-3-7-15,-3 1 0 16,-3 0 13-16,-7-2-21 16,-17-2 11-16,-15-2 12 15,-20-1-8-15,-15 0-8 16,2 0 2-16,-1 0 10 15,-1 0 6-15,-8 0-6 16,-3 0-13-16,-5-4-6 16,-3-1-1-16,-6-5-25 15,-12 1-104-15,-15-5-255 0</inkml:trace>
  <inkml:trace contextRef="#ctx0" brushRef="#br0" timeOffset="120647.1862">2536 10819 793 0,'0'0'120'0,"0"0"-119"16,0 0 63-16,88 8 22 15,-24 4 10-15,26 0 7 16,23 4-28-16,14-3 5 16,7-4-16-16,7-1 24 15,3-8 0-15,12 0-11 16,13 0-2-16,6 0-8 15,7 0-20-15,4-8 8 0,1-1 1 16,-7 1-18-16,-7-1 2 16,-15-1 4-16,-16 1-1 15,-20 4-20-15,-23-1 7 16,-28 2 13-16,-23 1-12 16,-12-1-15-16,-2 4 5 15,-4-3-12-15,-3 3-2 16,-14-2-7-16,-10 2 0 15,-3 0-18-15,-43 17-123 16,-5 5-176-16,-22 4-448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6:51:33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7000 8410 1086 0,'0'0'248'0,"0"0"-128"16,0 0-36-16,0 0-14 16,0 0 31-16,3 0 27 0,21-10-6 15,15-4-40-15,15-4-35 16,13-1-3-16,7-3-23 16,2 2-4-16,0 3 4 15,-7 4-15-15,-3 2-6 16,-10 5 6-16,-10 3-6 15,-8 3-59-15,-13 0-95 16,-8 0-146-16,-13 3-281 0</inkml:trace>
  <inkml:trace contextRef="#ctx0" brushRef="#br0" timeOffset="230.1415">7102 8564 1407 0,'0'0'183'15,"0"0"-148"-15,0 0-15 16,0 0 11-16,88 1 39 16,-47-2 19-16,4-7-41 15,6-1-27-15,2-1-10 16,0 1-11-16,14-2-23 15,-18 5-180-15,-11-4-460 0</inkml:trace>
  <inkml:trace contextRef="#ctx0" brushRef="#br0" timeOffset="6315.835">11548 9724 829 0,'0'0'116'16,"0"0"-87"-16,0 0-16 16,0 0 40-16,0 0 34 15,0 0-17-15,-8-8-30 16,8 8-17-16,0 5-22 15,0 12 24-15,2 8 60 0,4 6 2 16,3 5-33 0,-1 0-12-16,3 0-10 0,-2-6 15 15,5-1-24-15,-1-5 5 16,3-8-15-16,4-3 21 16,5-6-4-16,7-5-2 15,5-2 19-15,8-2-18 16,3-10-1-16,7-3-2 15,2-1-14-15,3 2 0 16,0 0-11-16,0 3 5 16,1-1-5-16,-1 2 1 15,2 1 6-15,2 1 11 16,1 1-7-16,2 3 0 16,1 0-11-16,1 0 13 15,1 4-6-15,3-3-8 0,-1 3 0 16,0 0 0-16,2 0 1 15,-1 0 0-15,0 0 0 16,-1 0 0-16,-2 0 0 16,0 3-1-16,0-3 0 15,-1 0 0-15,-1 0 0 16,2 0 1-16,-1 0 6 16,-3 0-6-16,5 0 0 15,-5 0 0-15,-2 0 0 16,3 0 0-16,-4 0-1 15,1 0 0-15,0 0 0 16,-1 0 0-16,2 0 0 0,-1 0 1 16,0 0 6-16,2 0-6 15,0 0 6-15,0 0-5 16,-1 0 11-16,2 0 6 16,0 0-4-16,0 2-3 15,1 0-1-15,-3-1 0 16,-1-1-4-16,-4 0 2 15,-6 0-8-15,-1 0-1 16,-4 0 0-16,-5 0 0 16,-1 0 2-16,-9 0 4 15,-6-3-5-15,-3 1 6 16,-5-3-5-16,-2 1 4 16,-1 0 10-16,-2 0-3 0,0-1 0 15,-1 1 2 1,1-2 0-16,0 1 1 0,0 0-3 15,1 1 4-15,-2-1-10 16,1-1 9-16,-3 1-5 16,-2 1 5-16,-1 2 2 15,-3-1-5-15,0-1-5 16,-3 1 5-16,2 0-7 16,-2-1 3-16,2-1-3 15,-1-1-5-15,3-5 8 16,-2 0-8-16,1-5-1 15,1-2 2-15,-3-2-1 16,-1-4 1-16,0-1 5 16,-3 1-7-16,0 0 2 15,0 2-2-15,0 6 0 16,-7 1 0-16,-11 3-40 16,-6 5-53-16,-42 7-71 0,7 0-210 15,-5 0-417-15</inkml:trace>
  <inkml:trace contextRef="#ctx0" brushRef="#br0" timeOffset="13906.1994">18844 9982 757 0,'0'0'105'15,"0"0"-44"-15,0 0 4 16,0 0 66-16,0 0-50 0,-66-85-21 15,44 66-14-15,-4 2-5 16,0 3 15-16,-2-1 2 16,-2 5-21-16,-1 3-11 15,-3 5-6-15,-2 2-5 16,-3 0 1-16,-1 2-10 16,-5 8 4-16,0 6-4 15,-2 4-5-15,-3 8 1 16,-3 5-1-16,-2 9 0 15,-2 5 8-15,2 4 1 16,7 5 5-16,4 2-5 16,3 14 8-16,4 11-5 15,7 22 6-15,8 2 4 0,15-7-10 16,7-13 0-16,7-12-1 16,10-11-3-16,2-8 2 15,0-14-5-15,-1-3 4 16,10 4 2-16,4 1 1 15,11 5-2-15,-2-11 3 16,4-7 4-16,0-7-12 16,1-10 20-16,-4-8 0 15,-3-6 27-15,1 0 2 16,-3-9-15-16,-1-11-15 16,-2-2-7-16,-1-6 2 15,0-8 1-15,0-3-3 16,-3-5 2-16,1-5-6 15,-3-2-2-15,1-1 4 0,-2-2-9 16,-2 0 9-16,-1 0-7 16,-5-2-7-16,2-2 5 15,-3-1-5-15,-5-3 4 16,-1 1-5-16,-4 0 6 16,-6 1-7-16,0 4 9 15,-2 2-8-15,0 3 0 16,-10 1 0-16,-7 6-1 15,-2-1 0-15,-4 4 0 16,-2 4 0-16,-4 3-1 16,-1 6 0-16,0 3 0 15,4 6 0-15,0 4 0 16,0 3 0-16,2 5 0 16,0 2-1-16,1 2 1 15,0 3-6-15,4 0 6 0,1 0-8 16,4 0-2-16,3 0-5 15,2 4 0-15,1 2-5 16,3-1 0-16,0 2-8 16,3 1-27-16,2 1-30 15,2 8-60-15,14-1-81 16,2-3-139-16</inkml:trace>
  <inkml:trace contextRef="#ctx0" brushRef="#br0" timeOffset="15047.3442">19659 10129 613 0,'0'0'117'0,"0"0"-31"16,0 0 33-16,0 0-14 15,0 0-6-15,0 0-33 16,-40-72 1-16,24 62-12 0,-2 1-7 16,-8 2-6-16,-4 2-12 15,-5 2 1-15,-8 3-4 16,-4 0 0-16,-6 0 0 16,-1 11 1-16,-1 3-5 15,4 6 6-15,2 2-17 16,7 6 4-16,2 3-6 15,6 10 11-15,4 4 0 16,8 7 6-16,6 7 0 16,7 14 1-16,5-5-4 15,4 1 3-15,0 1 4 16,3-14-7-16,6 8-10 16,1-5 7-16,5 0-12 15,0-3-2-15,0-1-1 16,-1-5 6-16,0-4-1 0,-2-2 1 15,3-5 4-15,-1 0 6 16,3-3 0-16,0-5-10 16,8-2-1-16,4-4 7 15,3-4 1-15,6-9 11 16,8-4 7-16,3-7-11 16,5-1-5-16,3-2 2 15,-1-14-3-15,0-4-1 16,1-5 0-16,-4-5 11 15,4-4-13-15,-5-5 4 16,-3-3-1-16,-7-2-1 16,-5-3-1-16,-4-2-1 15,-6-4 6-15,-4 0 9 16,-3-2-8-16,-7 1 1 0,-5-2-11 16,-5 0 1-16,-3 1-8 15,0-1 4-15,-5 5-5 16,-8-1 7-16,-3 4-4 15,-2 3 0-15,-3 4 1 16,3 2 1-16,-3 5-1 16,-3 3-2-16,-1 1-7 15,-2 4 0-15,0-1 8 16,-3 3-2-16,0 0-6 16,1 2 0-16,-3 3-1 15,1 2 1-15,0 0 1 0,-1 3-1 16,1 4-1-1,3 1 0-15,-1 5-1 0,7 1 0 16,-2 3 1-16,2 0 0 16,1 0 0-16,1 7-6 15,2 6-50-15,5 3-71 16,0 10-52-16,5-2-84 16,2-4-316-16</inkml:trace>
  <inkml:trace contextRef="#ctx0" brushRef="#br0" timeOffset="20836.3988">9508 14011 1023 0,'0'0'129'0,"0"0"-129"15,0 0-21-15,0 0 21 0,90-20 6 16,-61 9 20 0,-5 1-1-16,6-2-2 0,0 0-1 15,-1-1-8-15,3-1 11 16,-1-1 4-16,-1-3-7 15,0 1-2-15,-4-1-1 16,0 0 4-16,-4 0 12 16,-2-1-6-16,-3 2-2 15,-1-3 8-15,-2 2 9 16,-2-2-18-16,2 0 5 16,-5-4-5-16,2 1 12 15,-1-2 5-15,-1-1-12 16,2 1-6-16,-1-2-10 15,0 4-7-15,0 0 1 16,-4 1 1-16,0-2 6 0,-1 3 8 16,-4-1 1-16,1-5 4 15,-2 4-1-15,0-5-6 16,0-1-7-16,-8-3-7 16,-4-1-7-16,0-1 5 15,-1 0 3-15,-3 3-6 16,5-1 4-16,-2 3 1 15,1 3 6-15,1 2-7 16,1-1-1-16,1 2 10 16,0 2-14-16,-1 1 15 15,0 0-3-15,1 3-4 16,-2 0-1-16,0 2-8 16,-1 1 8-16,-1-1-8 15,-1 3 8-15,-2-1-3 0,1 0-5 16,-3 3 8-16,0 0-7 15,0 3 5-15,-3 0-6 16,0 3-1-16,-2 2 0 16,-3 2 0-16,0 0 1 15,-1 0-1-15,-2 8 0 16,1 4-1-16,-3 3 0 16,-2 2 1-16,-1 0 0 15,-1 3 0-15,1 1 0 16,0 3-1-16,2 3 1 15,-1 1 2-15,2 3-1 16,3 2-1-16,2 2 0 16,4 1 1-16,3 4-1 0,5 1 0 15,2 3-1 1,0 2 0-16,5-1 1 0,1 1 0 16,3-1 1-16,1-2-1 15,1 3 0-15,1-1 2 16,0 1-1-16,0 0 7 15,4 0-8-15,5-2 0 16,4-3 0-16,1-2 1 16,1-6 5-16,3-3 4 15,1-4-9-15,1-3 6 16,2-6-6-16,0-3 1 16,-2-5 5-16,2 1-5 15,-2-6 5-15,0 1-4 16,0-2 6-16,-2-3-8 0,-3 0 8 15,1 0-3-15,-5 0-4 16,-1 0-1-16,-3 0 13 16,-4 0-13-16,-3 0 4 15,0 0-3-15,0 0 4 16,0 0-6-16,0 0 1 16,0 0 5-16,0 0-6 15,0 0-11-15,0 11-91 16,-4 0-180-16,0-2-465 0</inkml:trace>
  <inkml:trace contextRef="#ctx0" brushRef="#br0" timeOffset="22510.4248">10428 13808 751 0,'0'0'136'0,"0"0"-72"16,0 0-15-16,0 0 42 16,0 0-9-16,0 0-14 15,0 0-7-15,0 0-14 16,0 0-10-16,0 0-3 16,0 0 6-16,0 0 0 15,0 0-10-15,0 0-2 16,0 0-9-16,0 0-8 15,0 0 2-15,0 0-1 16,0 0-2-16,0 0-4 16,0 0-4-16,0 0 5 15,0 0 0-15,0 0 2 16,0 0-2-16,0 0 5 0,0 0 4 16,0 0 0-1,0 0-7-15,0 0 2 0,0 0-2 16,0 0-2-16,0 0-1 15,0 0-4-15,0 0-1 16,0 0 0-16,0 0 0 16,0 0 2-16,0 0-2 15,0 0 0-15,0 0 0 16,-3 4-1-16,-5 4 1 16,-3 5 0-16,-4 0-1 15,0 2 0-15,0 2 1 16,-5 0 0-16,4 2 0 15,-3-4 0-15,1 0 0 16,1-1-1-16,-2 0 1 16,4-2-1-16,0-1 0 15,3-2 0-15,2-4 0 0,7-2 1 16,0-1-1-16,3-1 1 16,0-1-1-16,0 0 0 15,0 0 1-15,0 0-1 16,0 0 0-16,0 0 0 15,0 0 0-15,1 0 0 16,13 0-2-16,2 0 2 16,9 1 0-16,2 2-1 15,2 1 1-15,-4 3 0 16,0-3 0-16,-5 2 0 0,-5 1 0 16,-2-3 0-16,-5 2-1 15,-1-1 1-15,-5-3 0 16,0 3-1-16,-2-3-1 15,0 3 1 1,0-2-21-16,0 1-58 0,0-3-46 16,0 1-120-16,-3-2-461 0</inkml:trace>
  <inkml:trace contextRef="#ctx0" brushRef="#br0" timeOffset="23091.8331">10387 13994 848 0,'0'0'203'15,"0"0"-129"-15,0 0-17 16,0 0 9-16,0 0 27 15,0 0 1-15,0 0-30 0,0 0-29 16,0 0-16 0,11 0 13-16,3 0 35 0,3 0-15 15,4 0-22 1,0-3-19-16,-1-1-9 0,3-1 4 16,-4 1-6-16,-1 1 0 15,0-1-32-15,-1 0-55 16,-2 2-102-16,-8 1-143 0</inkml:trace>
  <inkml:trace contextRef="#ctx0" brushRef="#br0" timeOffset="25522.1418">12339 12937 778 0,'0'0'97'0,"0"0"-73"16,0 0 8-16,0 0 16 15,0 0 21-15,0 0 8 16,0 0 2-16,-70-41-32 15,49 38 5-15,-3 1 10 16,-3 2 8-16,-4 0-15 16,-2 0-9-16,-3 0-9 15,-1 7-8-15,-2 3-10 16,2 2 10-16,-1 1 2 16,5 4-5-16,4 1-3 15,0 3-4-15,4 4-12 0,1 2 2 16,5 4-3-1,1 1-3-15,3 1 4 0,0 4 1 16,2 1-7-16,1 1 15 16,0 3-9-16,3-2 4 15,-2 2-1-15,5-1 0 16,2 2 2-16,4-2 2 16,0 3-3-16,3-3 3 15,12 3-3-15,1-1-1 16,6-2-9-16,4 0 9 15,2-2 8-15,2-3-8 16,1-2 6-16,1-6-9 0,0-7 4 16,1-6-5-16,2-4 8 15,-3-8 18-15,4-1-8 16,0-2-10-16,1 0 7 16,1-13 6-16,0-3-7 15,1-7-2-15,3-5-9 16,0-3 3-16,-2-5 1 15,2-1-1-15,-3-1 2 16,-2 1 0-16,0-1-3 16,-1 1-2-16,-3 1 2 15,-2-3-10-15,-3 2 8 16,-1-1 0-16,-3-2-8 16,-1 1 0-16,-6 2 0 15,-6-1 8-15,-3 1-7 16,-8 3 10-16,0-1 2 0,-2 1 9 15,-14 2-7-15,-4 0-9 16,-4 3 1-16,0 3-2 16,-1 2 1-16,0 2 5 15,-2 5-5-15,0 3 2 16,-3 1-3-16,-1 4-5 16,-4 1 0-16,0 2 0 15,-3 3 0-15,-3 3-1 16,1 0 1-16,1 0-1 15,0 6 0-15,1 2-1 16,4 2-36-16,6 0-21 16,5-1-36-16,13-2-105 15,7-4-160-15,3-3-668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27:16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7117 10919 474 0,'0'0'30'15,"0"0"-30"-15,0 0-52 16,0 0 48-16,0 0 4 16,86-92 0-16,-66 67 1 0,-4-2 0 15,2-7 5-15,-6 7-6 16,-6 5-57-16</inkml:trace>
  <inkml:trace contextRef="#ctx0" brushRef="#br0" timeOffset="3376.896">1414 11950 358 0,'0'0'145'15,"0"0"-102"-15,0 0-33 0,32 84-3 16,-19-47-6-16,-4 4 9 16,-6 4 2-16,0 4 24 15,-3 3 22-15,0 0 1 16,-8 1 0-16,-5-4-20 15,1-3-3-15,0-7-11 16,-1-8-8-16,3-8-1 16,5-8-9-16,2-10-5 15,3-3-2-15,0-2 7 16,0-3-6-16,10-13 17 16,7-1-8-16,7-2-3 15,3 5-6-15,7 5 0 16,-1 8-1-16,0 1 0 15,-4 21-9-15,-5 14-1 16,-6 24 10-16,-12 26 6 0,-6 17-4 16,-6-5 5-16,-9-19 2 15,0-27-8-15,4-15 9 16,3-1-4-16,-1 1-6 16,3-6 11-16,3-10-11 15,3-11-13-15,0-4 7 16,0-2 6-16,10 0 0 15,6 3 1-15,6 2 9 16,0 6-9-16,2 8-1 16,-3 7 1-16,0 10 10 15,-2 11 1-15,-4 6 13 0,0 7 1 16,-3-1 5-16,-3-5-6 16,1-5-9-16,1-12-7 15,1-10-8-15,1-10 1 16,2-12-2-16,1-6 2 15,2-2 5-15,6-10 9 16,1-13 12-16,2-8-10 16,3-7-3-16,0-5-8 15,3-3-7-15,4-17-42 16,-7 10-114-16,-9 9-651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6:52:25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9355 5194 497 0,'0'0'125'0,"0"0"-3"16,0 0 24-16,-52-3-44 0,33 3-25 16,-1 0-15-1,-2 0-4-15,0 0-10 0,-2 5-8 16,1-2 1-16,0 2 4 16,-3 1 8-16,1 0-16 15,-3 5-13-15,-2-1-2 16,-1 2-7-16,-2 3-14 15,1 1 9-15,1 3-3 16,2 0 3-16,1 2 8 16,0 3-11-16,4 3 6 15,-1 2-12-15,-1 2 0 16,1 1 11-16,3 4-5 16,-5 3-7-16,4 0 1 0,-1 1 5 15,1-1-5 1,2 2 1-16,6-2 8 0,0 2-4 15,5-1-5-15,2 4 0 16,1 0 9-16,6 2-9 16,1 2 8-16,0 1-8 15,0-3 6-15,0-2 6 16,11-2-11-16,4-7 7 16,7-3 5-16,7-6-1 15,4-4 5-15,4-2-7 16,6-4-2-16,-2-2 9 15,3-6-2-15,-4-1 3 0,-1-4 4 16,-1-3 18-16,-3 0-1 16,1-1 1-16,-3-10 6 15,1-4-8-15,-1-2-5 16,0-2-8-16,-2-5 8 16,2-5-12-16,-3-8 8 15,0-4-8-15,-2-5-7 16,-4-3 1-16,-4-3 0 15,-3 1-6-15,-2 0 2 16,-6 3 7-16,-3 2-4 16,-5 3-3-16,-1 3 9 15,0 2-6-15,0-1-5 16,-6 3 0-16,-4-1-9 16,-6-1 0-16,0 6 5 15,-2-1-6-15,-3 3 6 0,2 1 0 16,-2 5-4-16,-1 4-1 15,1 0 8-15,-1 4-9 16,1 4 0-16,3 3-1 16,-1 2 0-16,-2 3 0 15,3 4-1-15,-4 0-13 16,-1 1 8-16,-2 12-12 16,1 4-32-16,-3 3-32 15,-7 15-52-15,5-4-126 16,4-2-135-16</inkml:trace>
  <inkml:trace contextRef="#ctx0" brushRef="#br0" timeOffset="2229.1752">8842 9585 894 0,'0'0'117'15,"0"0"-90"-15,0 0-18 16,0 0 10-16,0 0 18 16,0 0 8-16,-8 5-26 15,8 3-17-15,0 4-1 16,0 2 28-16,0 6 3 15,0 1 1-15,4 3 9 0,-1-2-11 16,0 0-7-16,0 2-5 16,1-4 20-16,0 2-2 15,3-6-11-15,2 1 9 16,0-5-5-16,3 0-5 16,4-2-8-16,6-1 12 15,3-3 12-15,5 1-6 16,8-2-7-16,1 0-8 15,1 2-4-15,3-2-8 16,2 2 9-16,4 0-7 16,-2-1 1-16,3 0 0 15,1-1 7-15,5 1-1 16,0-3-3-16,2 0-4 0,3 2 2 16,-1-1-2-16,0 2-1 15,0-1-8-15,2 3 6 16,-1-2-5-16,2 1 10 15,-1-1 4-15,2 0-10 16,0-1-5-16,-3 0 7 16,2-2-6-16,-2-1 3 15,0 1-4-15,0-1 6 16,2-2-7-16,0 0 0 16,1 0 0-16,2 0 1 15,-1 2 0-15,0 1 0 16,-2-3 1-16,-2 2 6 15,1 1-8-15,-1-2 1 16,1 2 0-16,3 0 7 0,-1-3-8 16,-1 4 10-16,-2-1-8 15,-2-2-1-15,1 2 3 16,0-1-4-16,1-1 0 16,1-1 0-16,3 3 1 15,0-3-1-15,1 0 1 16,1 0 0-16,-3 0 0 15,-1 0 0-15,-4 0 1 16,1 0-1-16,-3-4 0 16,0-1 0-16,-1 1 3 15,-1 0-3-15,2 1-1 16,-2-1 1-16,-2-1-1 0,-1 0 6 16,-2 2-6-1,-3-1 0-15,0-1 0 0,-3 0-1 16,-1-1 1-16,-5 2 0 15,-1-1 0-15,-5 3 0 16,-3-3 1-16,-2 3 0 16,-4-2 0-16,0 1 11 15,-4-2 0-15,2 1 0 16,-1-1 1-16,-1 1-1 16,2-3-2-16,-1 2-1 15,0 1-2-15,0-1 2 16,-2-2-8-16,-2 2 8 0,-2 0 2 15,-2 0 6 1,-2-1 4-16,0 2-6 0,-1-1 2 16,-2 0-6-16,1 1-5 15,1 0-5-15,-2 0 5 16,2 0-3-16,0-2 3 16,0 0-6-16,0-2 6 15,0 2-5-15,1-2 0 16,-1-3 0-16,2 2 5 15,-1-3 0-15,-2-2 3 16,0 2-3-16,1-3 0 16,-1 3-5-16,-1 0 6 15,1 2-6-15,1-1-1 16,0 1 1-16,-2 2-1 16,2-1 0-16,2 3 0 0,-2-1 1 15,0-2-1-15,1 0 1 16,-1 3-1-16,0-5 0 15,1 1 1-15,-2 0-1 16,1-3 1-16,4-3 0 16,-5-1 0-16,-1 0 0 15,-1-3 6-15,1 1-5 16,-4-2 5-16,0-1 4 16,-3 0-2-16,0 2 2 15,0 4 0-15,0-1-1 16,0 3 1-16,0 4-5 15,0 2 1-15,0 3-1 16,0 0-5-16,0 3 5 0,0 1-5 16,0 1 1-1,0 0-1-15,0 0-1 0,-1 0-6 16,-5 0-37-16,-18 13-54 16,2 4-113-16,-5-7-320 0</inkml:trace>
  <inkml:trace contextRef="#ctx0" brushRef="#br0" timeOffset="10796.5301">7595 8122 1220 0,'0'0'152'0,"0"0"-127"16,0 0-23-16,3-72-2 15,6 48 16-15,8-2 30 16,4 0 1-16,9-3-30 16,4 0 4-16,12-1 5 15,6 1-3-15,2-1-4 16,6 0 12-16,6 4-7 15,3 4 4-15,13 2-9 16,17 9-4-16,14 11 4 16,0 0-3-16,-5 11-2 15,-13 12 14-15,-7-3 6 16,-1 5-4-16,2 2-3 0,-1-1-5 16,1 6 6-16,4 2 1 15,6 0 2-15,7 2-13 16,7 1 2-16,2 1 16 15,1-4-2-15,-4-1-15 16,5-4-8-16,0 0 6 16,1-5 1-16,-3-5 0 15,-6-2-5-15,-4-3 5 16,-5-4-17-16,-4-3 10 16,-15-2-10-16,-19-4 6 15,-13-1-6-15,-7 0 0 16,7 0 0-16,2-9 0 15,6-5 7-15,-5-3-7 0,-9-3 0 16,-5-4 5-16,-6-7-5 16,-6-1 7-16,-4-3-7 15,-4-5 6-15,-6-1 10 16,-4-2-8-16,-5-1 4 16,-3 0-3-16,0 2-1 15,-5 2-9-15,-8 1 1 16,-1 3 0-16,-2 3 0 15,-5 3-1-15,4 6 0 16,0 4 0-16,1 8 0 16,3 3-1-16,6 7 0 15,-2 2-7-15,5 0-5 16,-1 9 0-16,2 12 11 0,3 9 2 16,0 4-1-16,12 2 1 15,12 3-1-15,16-3 1 16,9-2 0-16,23 0 2 15,22-4-2-15,22-7 1 16,9-2-1-16,-3-10 0 16,-12-6-1-16,-12 0 1 15,-6-3 0-15,-5-2 0 16,3 0-1-16,1 0 1 16,1 0 0-16,5-3 0 15,-3-5 0-15,0 1 1 16,1-2-1-16,-1 1-1 0,5-1 1 15,1-3-1 1,-2-1 1-16,1-1-1 0,-3-1 1 16,3-2 0-16,-2 1 0 15,0 2-1-15,-3 0 1 16,-3 5 0-16,-3 1 0 16,-16 4 1-16,-13 2-1 15,-11-2-1-15,-3 3 1 16,7 1-1-16,4 0 0 15,6 0 1-15,-6 0-1 16,-5 0 1-16,0 3 0 16,-4 2 0-16,-2 4 0 15,3-1 0-15,-2 2 0 16,2 3 0-16,-3 0 0 16,-2 2 0-16,-4-1 1 0,-3 0 0 15,-5 2-1-15,-4-2-1 16,-2 2 0-16,-3-2 1 15,-4 1-1-15,-1 0 1 16,-2 2 0-16,-1 2 1 16,2 1 0-16,0 1 0 15,0 1 1-15,4 1 4 16,0 2-5-16,-1 0 0 16,0-2 0-16,-6 2 0 15,1-5 12-15,-5 4-4 16,-2-4 2-16,-4 3 0 15,-2-1 3-15,-1 2-7 0,0-1-1 16,0 0 3-16,-2-3-7 16,-6 1 6-16,1-4 1 15,-2 0-1-15,-2-2 4 16,2-4 4-16,0-3 2 16,2-1 7-16,3-4 11 15,0-1 2-15,3-2 10 16,0 0 3-16,-4 0-20 15,-3 0-15-15,-7 0-16 16,-39 0-10-16,3 0-164 16,-12-2-480-16</inkml:trace>
  <inkml:trace contextRef="#ctx0" brushRef="#br0" timeOffset="24767.4418">688 14659 995 0,'0'0'142'0,"0"0"-142"16,0 0-1-16,97 105 1 16,-43-60-1-16,7 1 1 0,6 1 27 15,16 3 14-15,19-5-5 16,19-5 2-16,5-9-12 15,-9-16 14-15,-8-8-11 16,-29-7-17-16,-14 0-5 16,-18 0 2-16,-2 0-9 15,7-10 1-15,5-2 6 16,7-7-6-16,-4-5 0 16,-4-4 0-16,-2-7 7 15,2-4-6-15,-1-1 7 16,1-4-8-16,4 2-1 15,15-4 9-15,22 0-8 16,23-1 13-16,8 4 11 0,-4 6-5 16,-3 9-5-1,-10 10-8-15,10 8-1 0,-4 7-5 16,-4 3 0-16,-7 10 0 16,-4 9 0-16,-5 5 0 15,-2 2 0-15,-7 2 1 16,-16-3-1-16,-16-4-1 15,-12-4 0-15,-5 1 1 16,5 1 0-16,7 2-1 16,5 2 0-16,-8-2 0 15,-1-3 0-15,-2-2 0 16,-3-7 1-16,5-2-1 16,0-7 1-16,7 0 0 0,6-5 0 15,19-12 12-15,22-5-12 16,24 1 5-16,10 2-5 15,-12 5 13-15,-13 5 5 16,-20 7-10-16,-2 0-2 16,-11 2 0-16,-17 0 12 15,-13 0 5-15,-5 0 18 16,3 0-16-16,5 0-7 16,4 0 25-16,-7 0-2 15,-2 0-1-15,-3-11 0 16,0-4 0-16,-2-5 21 15,-2-2-21-15,-1-4-21 16,-5-1 2-16,-5-1 3 16,-5-3 1-16,-1-2 0 15,-7-1-7-15,-9 1-5 0,-3-3 0 16,-3 2 1-16,0 1 0 16,-12 2-8-16,-6 7-7 15,2 4-1-15,1 10-18 16,-1 10-64-16,5 1-170 15,0 11-296-15</inkml:trace>
  <inkml:trace contextRef="#ctx0" brushRef="#br0" timeOffset="27341.4334">7227 14340 970 0,'0'0'82'0,"0"0"-82"15,0 0-1-15,12 76 0 16,-5-45 1-16,-2 0 0 16,3-2 16-16,-1-2 9 15,0-2-11-15,4-1-1 16,2 0-4-16,8-3 8 0,3-2-1 15,13 2 9-15,6 0 10 16,23 1 4-16,26-3-6 16,28 0-2-16,14-7 8 15,3-5 3-15,2-4-18 16,-2-3 0-16,12 0 0 16,10 0 8-16,6-5 5 15,0 3 2-15,6-1 2 16,-3-1-12-16,1 1-1 15,-10 3-7-15,-5-3 7 16,-8 3 3-16,-9 0-9 16,-4 0 3-16,-3 6 14 15,-3 0-4-15,-1-1-11 0,1-2-8 16,0-3-7 0,4 0-1-16,6 0 1 15,2 0 4-15,7 0 6 0,1 9-5 16,-4 6-3-16,-3 4-3 15,-5-4-8-15,-6-3 0 16,-10 5 5-16,-13-3-5 16,-22-2-1-16,-21 1 1 15,-14-3 5-15,-9-1-3 16,6 0 0-16,2 2-2 16,6-4 1-16,-4-3-1 15,-3-1 1-15,0-3 0 16,0 0 5-16,0 0 5 0,-2-5 0 15,3 1 4 1,-3-1-5-16,1-2-2 0,0 1-7 16,2 2 5-16,2 1-5 15,1-1 7-15,7 0-6 16,18 0 7-16,26-3-3 16,41-2 4-16,24-2 22 15,12 3-8-15,2 0-14 16,-13 0-8-16,-2 2 4 15,0 0-6-15,0 2 0 16,-6 0 1-16,-1 1 0 16,-7 2-1-16,-7-2 1 0,0 2 0 15,-5 0 0 1,-1-2 0-16,0 1 0 0,2-1 2 16,1 2-2-16,3-2 0 15,-2 2 5-15,1-2-5 16,-3 0-1-16,2 2 2 15,0-1-2-15,-1 0 1 16,7 2-1-16,-1-3 1 16,-2 3 0-16,-2 0 0 15,-6 0 0-15,-1 0-1 16,-6 0 0-16,-2 10-1 16,-3-1 1-16,-1 0 0 15,-2-1 2-15,-7 0-1 16,-1 1 5-16,-6-1-6 15,-5-2 0-15,-1 2-1 16,-7-1 0-16,-2 0 0 16,-7-1 1-16,-13 2 0 0,-14-1 0 15,-13-2 6-15,-3 1-5 16,6-1 0-16,7 2-1 16,3 2 1-16,-4-3 1 15,-2 1-1-15,-2-1 5 16,0-3-5-16,1-2 0 15,2 2 0-15,3-2 6 16,5 2-6-16,1 0-1 16,4 0 5-16,1-2-5 15,1-1 0-15,3 0 1 16,11 0 1-16,18-4 4 0,18-6-6 16,2-2 1-1,-8 4 0-15,-12-1 1 0,-28 4 0 16,-10 0-2-1,-14 1 1-15,-1 1 0 0,10-1 14 16,5 1-6-16,6 1-1 16,-4-1-7-16,-6 3 5 15,-3 0 6-15,-3 0-11 16,-5 0 14-16,-1 0-5 16,-3 0-8-16,0 0 5 15,-2 0-5-15,0 1 10 16,0 1-5-16,2 0 2 15,1 0-3-15,-1-1-5 16,1 0 5-16,-2-1 0 16,-4 0 0-16,-1 0-6 0,-5 0 9 15,-3 0 1-15,-2 0 14 16,-4 0-9-16,-2 0 6 16,0-1-5-16,0-2-1 15,-1 2-3-15,0 0 0 16,2 1-3-16,-3 0-9 15,2 0 0-15,-1-2 1 16,-3 2 1-16,1 0 8 16,-1-1-10-16,-2 1 6 15,-1-2 0-15,2 1 8 16,0-1-13-16,-1-1 12 16,0-1-3-16,1 2 7 0,-6-2-10 15,4 0 1-15,-4 1-8 16,-1-1 6-16,-1-2 8 15,-1 1-14-15,-1-1 16 16,0-2-16-16,0-1 10 16,-2-5-10-16,0 1 9 15,-2-6-8-15,-2-2 6 16,2-4-5-16,-3-4-2 16,-1 0 8-16,0-5-8 15,0-2 1-15,-5 2 0 16,0-3 1-16,0-1-1 15,0 2-1-15,2-1 2 16,0 1-2-16,3-3 0 16,0 2-1-16,0 0 1 15,1 0 0-15,7 6 0 0,-2 6 0 16,0 5 0-16,1 6 1 16,-4 1-1-16,0 5 1 15,0 0 0-15,-1 3 0 16,-2 2 0-16,1 2-1 15,-1 1 0-15,0 0 0 16,0 0 0-16,0 0 0 16,0 0-1-16,0 0-5 15,-1 0-11-15,-19 0-80 16,-48 0-100-16,2 0-267 16,-9-3-832-16</inkml:trace>
  <inkml:trace contextRef="#ctx0" brushRef="#br0" timeOffset="29390.8028">8480 13369 633 0,'0'0'89'16,"0"0"-12"-16,0 0 38 16,0 0-1-16,0 0-24 15,0 0-3-15,-52-36-32 16,40 31 14-16,-5-1-28 15,-2 3 36-15,-5 0-39 0,-4 1 4 16,-5 2-9-16,-3 0 28 16,-4 0-32-16,1 0 1 15,-1 8 3-15,1 2 12 16,3 2-17-16,5 4 6 16,3 1-11-16,2 5-8 15,5 2-6-15,2 8-8 16,0 7 6-16,7 8-6 15,1 7 11-15,1 16-5 16,3-2 7-16,5 1 8 16,0 0 0-16,2-13-8 15,0 4 11-15,0-2-6 16,0-7 0-16,2-1-7 0,7-1 2 16,6-5 8-1,3 0-1-15,4-2 1 0,8-3-7 16,1-2-3-16,5-2 2 15,2-5-5-15,4-3-3 16,0-1-5-16,1-2 9 16,-2-4-8-16,-1-1 5 15,-3-3 2-15,-4-2-7 16,-3-5 9-16,-5-1-2 16,-3-3 3-16,0-3 3 15,-3-2 0-15,2 0 4 16,1-2-3-16,0-7 18 0,2-4-19 15,-1-3-5 1,1-2 2-16,0-1-4 0,-1-1-2 16,-2-5-5-16,0 0 10 15,-2-5 6-15,-3-4-6 16,1-5 1-16,-5-3 2 16,-4-6-12-16,-4-2 7 15,-4-1-8-15,0-1 7 16,-6 0-7-16,-4 1 5 15,-4 3-5-15,-2 0 7 16,-2 1-8-16,0 2 6 16,-3 3 4-16,2 3-9 15,-2 1 0-15,0 9 6 16,-1-2 1-16,4 4-7 16,-3 5 1-16,0 1-1 0,3 3 0 15,2 4 1-15,2 4 4 16,1 3-7-16,3-1 1 15,-1 3 0-15,-3-2-1 16,1 4 1-16,-4-2-1 16,7 4 1-16,-3-2 0 15,0 1 0-15,2-1 0 16,-1 1 0-16,5 1 1 16,2-1-1-16,2 2 0 15,0 0 1-15,3 0-1 16,0 0 0-16,0 0 0 15,0 0-1-15,0 0 0 16,0 0 0-16,0 0 0 0,0 0 0 16,0 0 1-16,0 0-1 15,0 0 0-15,0 0 0 16,0 0 0-16,0 0-5 16,0 0-23-16,0 0-35 15,0 0-13-15,0 0-33 16,0 0-64-16,0 0-146 15,3 0-85-15</inkml:trace>
  <inkml:trace contextRef="#ctx0" brushRef="#br0" timeOffset="34040.9519">16700 16762 1560 0,'0'0'573'0,"0"0"-573"16,0 0-50-16,0 0 4 15,104-29 36-15,-50 15 8 16,4-1 2-16,-1-2 2 15,-4 5-2-15,11 2-155 16,-15 3-96-16,-12 3-112 0</inkml:trace>
  <inkml:trace contextRef="#ctx0" brushRef="#br0" timeOffset="34241.5592">16740 16956 1620 0,'0'0'260'0,"0"0"-260"16,0 0-4-16,0 0-6 15,0 0 10-15,84 2 7 16,-42-16-6-16,2-3-1 16,1-3-104-16,3-12-64 15,-14 9-115-15,-9-2-707 0</inkml:trace>
  <inkml:trace contextRef="#ctx0" brushRef="#br0" timeOffset="34669.3085">16511 16402 1886 0,'0'0'218'0,"0"0"-187"16,0 0-31-16,0 0 0 15,0 0-15-15,0 0 15 16,0 0 22-16,-97 89-4 16,71-43-3-16,-2 3-5 0,1 2 5 15,0 2 1 1,3-3-6-16,5-1-4 0,8 0-5 15,7-1 0-15,4-4 1 16,3-4-2-16,20-4 6 16,15-5 4-16,23-1 4 15,27-6 27-15,27-7-8 16,9-7-7-16,-7-10 4 16,-24 0-6-16,-29-2-15 15,-17-2 0-15,-6-2-3 16,0 3 4-16,-4-1-10 15,-1 3-8-15,-14 1-50 16,-17 8-76-16,-5 9-161 16,0 3-242-16</inkml:trace>
  <inkml:trace contextRef="#ctx0" brushRef="#br0" timeOffset="46684.9595">12316 17273 763 0,'0'0'111'0,"0"0"-73"16,0 0 12-16,0 0 76 16,0 0-12-16,0 0-14 15,-18-49 53-15,18 46-44 16,0 1-44-16,0 2-21 15,0 0-25-15,0 0-19 16,14 10 0-16,10 9 35 16,5 6 28-16,10 4 4 15,6 2-14-15,1-1-19 16,5-7-9-16,-3-3-11 16,-2-3 5-16,0-7-10 15,-2-5 7-15,-4-3-7 0,-6-2-2 16,-4 0 3-1,-5-12-2-15,-3-3-7 0,1-4 5 16,-4-1-6-16,5-2 0 16,0 1 0-16,6 1-1 15,3 2 0-15,2 2-6 16,6 4 7-16,5 2-1 16,2 4 1-16,2 5-2 15,1 1 1-15,-4 0 0 16,-3 3 0-16,-4 7-1 15,-4 3 1-15,-3 3-2 16,-5-1 2-16,-5 3-5 16,-6-3-1-16,-4-1 6 0,-7-1-27 15,-3-4 18 1,-3 0 9-16,0-3 1 0,0-1 0 16,0-5 1-16,0 0 10 15,0 0 0-15,0 0-11 16,0-10-25-16,4 0 6 15,5-7 13-15,3 1 5 16,6-1 0-16,4 0 0 16,5 3 0-16,5 3 0 15,3 1 0-15,1 3 1 16,4 3 7-16,5 4 20 16,1 0-13-16,8 0 0 15,2 0 10-15,4 8-5 0,1 1-4 16,0 3-8-1,1 0 1-15,-3 2-7 0,-2 0 9 16,-2-1-8-16,-1 1-1 16,-3-2 7-16,-2-1 1 15,0 0 8-15,-1-3-5 16,-2-1-2-16,-1 0-8 16,1-6 4-16,-1-1 1 15,-2 0 2-15,-2 0 3 16,0 0-2-16,-2-1 5 15,-3-6 1-15,1 1 2 16,-3 0 0-16,-1 1-7 16,-3-1-10-16,-6 0 8 15,-1-1-1-15,-3 0-7 0,-3 1 5 16,-1-3 2-16,-3 1 0 16,1-1 4-16,-1-1 3 15,0 2-2-15,0-3 2 16,-3 2-3-16,0-1-2 15,-2-1 6-15,-2-3 5 16,1 0 3-16,-1-6-6 16,-1 0 1-16,-2-4-3 15,-2-2-1-15,-1 0 0 16,0 1-3-16,0 1-5 16,-7-1 2-16,-4 5-1 15,-1 2-2-15,2 4-5 16,-3 2 17-16,2 9-18 15,-1-1 0-15,3 4-16 0,-3 0-38 16,-4 14-42-16,-17 22-51 16,4-4-159-16,-2-1-520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6:53:24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18412 8548 1279 0,'0'0'184'0,"0"0"-18"16,0 0 77-16,0 0-32 15,0 0-78-15,-50-54-44 16,17 54-39-16,-7 3-8 16,-6 17-13-16,-1 13 8 15,2 7-5-15,10 7-1 0,6 2-10 16,13 1-4-16,13-4-11 16,3-3 11-16,10-7-8 15,22-4 0-15,9-8 0 16,16-8-9-16,19-9-33 15,26-7-82-15,-14-15-97 16,-13-4-390-16</inkml:trace>
  <inkml:trace contextRef="#ctx0" brushRef="#br0" timeOffset="173.2959">18792 8647 1684 0,'0'0'215'15,"0"0"-117"-15,0 0 37 0,0 0-39 16,0 0-24-16,0 0-42 16,0 0-30-16,84-37-71 15,-39 34-141-15,-9 2-332 16,-11 1-605-16</inkml:trace>
  <inkml:trace contextRef="#ctx0" brushRef="#br0" timeOffset="331.9985">18753 8816 1575 0,'0'0'190'0,"0"0"-122"16,0 0-41-16,0 0-13 0,155-51-14 16,-56 15-68-16,-12 6-237 15,-17 5-536-15</inkml:trace>
  <inkml:trace contextRef="#ctx0" brushRef="#br0" timeOffset="577.9041">19606 8260 1620 0,'0'0'194'15,"0"0"-81"-15,0 0-6 16,-105-20 2-16,74 23-19 15,4 19-34-15,3 10-34 0,11 9-1 16,10 4-12-16,3 3 9 16,13-2-7-16,17-3-3 15,9-6-7-15,10-6-1 16,9-10-31-16,6-15-56 16,26-14-55-16,-17-15-192 15,-14-10-292-15</inkml:trace>
  <inkml:trace contextRef="#ctx0" brushRef="#br0" timeOffset="1057.3915">19882 7972 899 0,'0'0'393'16,"-42"-78"-44"-16,18 44-83 15,3 7-92-15,5 15-58 0,5 12-60 16,4 12-45-16,3 23-2 16,4 22 0-16,11 26 4 15,16 19 5-15,6 3-5 16,-3-20-4-16,-6-24-8 15,-8-29 0-15,-2-11-1 16,2-3 0-16,-3-5-20 16,4-5-9-16,-7-8 0 15,-1-14 28-15,-2-17 0 16,-3-6 0-16,1-2 0 16,-1 3 1-16,-3 7 0 15,1 12 0-15,-1 10 0 16,1 4-1-16,3 3-11 15,4 10-3-15,6 10 9 16,8 6 6-16,3-1 0 0,2-1 0 16,1-5 0-16,1-7 0 15,-2-7 0-15,-1-5 1 16,-4-8 7-16,-3-10-7 16,-2-5 7-16,-6 1 1 15,-1 3 14-15,-4 8 10 16,-4 5-1-16,2 6-13 15,-1 2-19-15,5 16 0 16,3 6 8-16,-2 5 4 16,0-1-4-16,-3-5-8 15,-6-1 0-15,-1-10-2 16,-10-12-98-16,-10 0-82 16,-3-18-394-16</inkml:trace>
  <inkml:trace contextRef="#ctx0" brushRef="#br0" timeOffset="1186.6363">20139 7856 1119 0,'0'0'94'15,"0"0"-85"-15,0 0 1 16,90 75-10-16,-45-39-59 16,-4 0-209-16</inkml:trace>
  <inkml:trace contextRef="#ctx0" brushRef="#br0" timeOffset="1862.3085">20496 8095 1145 0,'0'0'157'0,"0"0"-123"0,0 0-33 16,0 0 14-16,0 0 92 16,0 73-13-16,1-42-18 15,4 1-7-15,0-3-26 16,-4-4-22-16,1-9-12 15,1-6-7-15,1-10 13 16,6 0 45-16,2-15 47 16,8-11-75-16,1-4-23 15,3 3-1-15,-1 1-8 16,0 7 0-16,-5 5 0 0,1 8 0 16,0 4 1-16,2 2 1 15,6 0 13-15,5 8 3 16,6 6 15-16,5-3-14 15,4 1-12-15,0-4-7 16,1-8-1-16,-3 0-34 16,-5-9-25-16,-7-13-13 15,-7-8 39-15,-7-7 19 16,-10-3 14-16,-8 1-7 16,-1 6 8-16,-1 4 11 15,-11 9 21-15,-6 8 9 16,0 9-19-16,2 3-13 15,-1 12-9-15,2 13-1 16,3 7 1-16,4 3 1 16,5 3 6-16,3-1 3 0,0-2-8 15,8-9 5-15,7-5-1 16,1-13 7-16,3-8-3 16,0 0 11-16,2-18-4 15,-3-7 28-15,-2-5-13 16,-4-1 20-16,-3 5-5 15,-3 5 14-15,-3 7-5 16,-3 7-1-16,0 7-21 16,0 1-34-16,0 19-10 15,0 7 10-15,0 4 1 16,9 0 5-16,15 0 8 16,10-6-2-16,11-3 1 15,13-6 9-15,5-10-5 16,0-5-17-16,-19-5-40 15,-17-11-150-15,-27-6-457 0</inkml:trace>
  <inkml:trace contextRef="#ctx0" brushRef="#br0" timeOffset="2387.8784">18627 8732 1517 0,'0'0'383'0,"0"0"-160"15,0 0-127-15,0 0-55 16,0 0-24-16,0 0 3 15,-4 84-9-15,11-43-11 16,3 20-74-16,-2-9-245 16,-8-5-623-16</inkml:trace>
  <inkml:trace contextRef="#ctx0" brushRef="#br0" timeOffset="2711.8048">18252 9615 1716 0,'0'0'195'16,"0"0"-94"-16,0 0 63 15,0 0-49-15,-99-47-20 16,75 49-33-16,0 18-26 0,2 9-9 16,7 6-11-16,5 4-4 15,10 1-4-15,0-1-7 16,23-1 0-16,16-4-1 16,12-9-86-16,37-13-88 15,-12-12-140-15,-11 0-642 0</inkml:trace>
  <inkml:trace contextRef="#ctx0" brushRef="#br0" timeOffset="2959.3438">18472 9612 1945 0,'0'0'222'0,"0"0"-151"16,0 0-30-1,0 0-11-15,0 0-11 0,0 0-4 16,0 0 8-16,55 25 29 15,-49 9 23-15,-6 6 8 16,0 4-16-16,-6 1-21 16,-6-1 5-16,3-7-27 15,8-6-15-15,1-7-8 16,15-9-1-16,26-15-12 16,10 0-60-16,34-43-84 15,-8-1-160-15,-23-3-1225 0</inkml:trace>
  <inkml:trace contextRef="#ctx0" brushRef="#br0" timeOffset="3107.1727">18936 9584 1921 0,'0'0'226'16,"0"0"-171"-16,0 0-20 15,0 0-11-15,0 0-24 16,97-23 0-16,-40 15-140 15,-7 2-418-15</inkml:trace>
  <inkml:trace contextRef="#ctx0" brushRef="#br0" timeOffset="3267.6251">18957 9763 1751 0,'0'0'211'0,"0"0"-109"16,0 0-24-16,0 0-26 15,134-69-52-15,-25 21-9 16,12-8-245-16,-27 13-329 16,-26 5-562-16</inkml:trace>
  <inkml:trace contextRef="#ctx0" brushRef="#br0" timeOffset="4504.5653">19738 9115 1850 0,'0'0'217'16,"0"0"-40"-16,0 0-70 0,0 0-26 16,0 0-33-16,0 0-35 15,0 0-13-15,-27-16-16 16,43 16 7-16,6 2 1 16,8-1-4-16,3-1 1 15,-1 0-12-15,1 0-26 16,-7 0 14-16,-7 0 10 15,-9 0 1-15,-7 0 11 16,-3 0-5-16,0 15 6 16,0 6 12-16,-1 10 1 15,-5 6 0-15,4 9 0 16,-2 7 0-16,-1 3 14 16,-4 2-9-16,-1-2 1 0,-5-5-1 15,-1-9-5-15,-7-6 1 16,-2-13 8-16,1-7 3 15,0-10 12-15,3-6 7 16,6 0-9-16,5-9-5 16,10-7-5-16,0-1-7 15,22-3-6-15,16-3-14 16,9-1-12-16,8-1-23 16,1 1-1-16,2-2 4 15,-6-1 25-15,-6-2-17 16,-11 1 1-16,-14 0 31 15,-8 2 6-15,-10 6 80 16,-3 3 22-16,0 5-31 0,0 5-18 16,0 7-13-16,-2 0-34 15,-2 12-6-15,-1 15-7 16,-2 7 6-16,3 5 1 16,2 4 0-16,1-2 0 15,1-5 0-15,0-10-1 16,1-8 0-16,11-11-5 15,3-7-1-15,4-3 2 16,2-19 5-16,4-11 1 16,1-3-1-16,-2-1 1 15,-3 2 0-15,-2 8-1 16,-4 9 0-16,-6 5 0 16,-3 7 1-16,-2 6-1 0,1 0-10 15,7 6-2-15,4 11 6 16,11 1 6-16,10 3 1 15,10 1-1-15,6-7-1 16,4-7-67-16,-6-6-27 16,-5-2-10-16,-10-17-4 15,-14-10 61-15,-10-6 48 16,-10-4 29-16,-2 1 32 16,-10 0-10-16,-9 4 7 15,-3 8-1-15,-2 7-17 16,2 7-7-16,-1 6-14 15,7 4-8-15,-1 12-10 16,7 14-2-16,2 6 1 16,8 7-1-16,0 2-1 0,9 2 1 15,12-7 0-15,3-6-1 16,6-13-8-16,0-14-23 16,2-3 6-16,-2-25 13 15,-1-16 3-15,-7-22 11 16,-10-27 0-16,-8-29 1 15,-4-13 9-15,-4 6 8 16,-8 32 4-16,2 38 5 16,5 27 19-16,-1 17 9 15,3 7 7-15,-1 5-17 16,1 0-45-16,1 27-3 16,2 15 1-16,0 22 2 15,14-1 0-15,5 5 0 0,6-3 2 16,2-16-2-1,6-1-31-15,1-11-30 0,2-13 19 16,-1-11 26-16,-5-11 0 16,-5-2 7-16,-6-2 9 15,-5-10 1-15,-7 5 39 16,-1 2-12-16,-2 5-7 16,1 0-21-16,1 6-13 15,3 13 12-15,4 7 1 16,-2 1 1-16,0 2-1 15,-3-4-24-15,-6-11-87 16,-2-7-198-16,0-7-435 0</inkml:trace>
  <inkml:trace contextRef="#ctx0" brushRef="#br0" timeOffset="4980.0761">21594 8898 1330 0,'0'0'170'0,"0"0"60"0,0 0-64 15,0 0-57-15,0 0-71 16,0 0-22-16,0 0 4 16,-85 51-5-16,74-16-5 15,4 2-8-15,4-5-2 16,3-3 0-16,0-9 0 16,0-8 0-16,6-11-6 15,6-1 6-15,3-16 13 16,1-11-6-16,2-6 36 15,-4 0 47-15,-4 0-1 16,-1 9-24-16,-5 7 14 16,-1 8-2-16,-1 9-23 15,-1 0-50-15,4 12-4 0,7 12 0 16,4 7 1-16,10 4 8 16,5 5-8-16,6 1 0 15,6 0-1-15,20 10-36 16,-11-11-153-16,-7-9-339 0</inkml:trace>
  <inkml:trace contextRef="#ctx0" brushRef="#br0" timeOffset="5498.8993">18487 10377 1408 0,'0'0'189'0,"0"0"34"16,0 0 25-16,0 0-130 15,0 0-68-15,0 0-21 16,-84 50 20-16,71-5-9 16,5 5-13-16,8 1-20 15,0-1-1-15,14-5-5 16,12-6-1-16,15-8-52 15,35-13-99-15,-9-10-177 16,-5-8-273-16</inkml:trace>
  <inkml:trace contextRef="#ctx0" brushRef="#br0" timeOffset="5855.9335">18706 10480 1517 0,'0'0'187'16,"0"0"-73"-16,0 0-57 15,0 0-39-15,0 0-17 16,86-21 0-16,-54 21-1 16,-2 13-1-16,-8 5-7 15,-2 6-4-15,-10 4 5 16,-4-5 1-16,-6 4 6 0,0-8 10 16,0-4-1-1,0-4-1-15,0-5 38 0,0-4 18 16,0 1-39-16,3 0-23 15,12 3 12-15,7 5 16 16,5 3 14-16,3 3-16 16,1 2-9-16,-3 1-6 15,-6 2-11-15,-9-2-2 16,-13 3 0-16,0 0 22 16,-24-2 11-16,-10-4-10 15,-4-8-23-15,-2-9-17 16,4-20-69-16,13-14-239 15,11-6-820-15</inkml:trace>
  <inkml:trace contextRef="#ctx0" brushRef="#br0" timeOffset="6005.8195">19340 10469 1273 0,'0'0'108'0,"0"0"-108"15,0 0-11-15,0 0 10 16,100-19-213-16,-75 9-704 0</inkml:trace>
  <inkml:trace contextRef="#ctx0" brushRef="#br0" timeOffset="6139.8291">19303 10619 1326 0,'0'0'134'0,"0"0"-134"0,0 0-26 16,139-10 13-16,-66-14-137 16,-2 0-489-16</inkml:trace>
  <inkml:trace contextRef="#ctx0" brushRef="#br0" timeOffset="6347.569">19847 10275 529 0,'0'0'1423'0,"0"0"-1276"16,0 0-114-16,0 0-16 0,-34 97 20 16,46-50-9-16,10 7-11 15,7 2-8-15,-1 0-8 16,-1-3 0-16,-6-5-1 16,-9-4-58-16,-8-7-188 15,-5-18-97-15,-14-9-259 16,-6-10-71-16</inkml:trace>
  <inkml:trace contextRef="#ctx0" brushRef="#br0" timeOffset="6549.2926">19741 10376 1003 0,'0'0'268'15,"-4"-91"-23"-15,8 47-123 16,20 2-27-16,12 11-53 16,10 12-18-16,11 7-10 15,3 10 10-15,-1 2-2 0,-5 14 17 16,-12 11 14-16,-12 6-22 15,-14 5-21-15,-16 4 12 16,0 1 10-16,-21-3-16 16,-6-4-16-16,2-6-1 15,14-10-151-15,8-9-132 16,3-8-388-16</inkml:trace>
  <inkml:trace contextRef="#ctx0" brushRef="#br0" timeOffset="7103.2861">20456 10271 1106 0,'0'0'490'0,"0"0"-200"16,0 0-55-16,0 0-100 15,0 0-50-15,-100-36-26 0,69 37-23 16,-1 17-2-16,2 8-7 16,2 5-5-16,6 5-16 15,8 3 0-15,7 0-6 16,7-3 0-16,0-4 1 15,17-10-1-15,9-9-39 16,5-12-4-16,2-1 4 16,-3-19-5-16,-3-13 7 15,-8-6 13-15,-5-5 17 16,-7-2 5-16,-1 4 2 16,-6 5 1-16,0 10 26 15,0 8 26-15,0 8 23 16,0 5-14-16,0 5-22 15,0 0-40-15,0 16-4 0,3 9 4 16,12 5 0-16,5 4 0 16,6 0 0-16,2-3-1 15,2-6 1-15,-5-6 0 16,-2-10-12-16,-5-9-31 16,-4 0 24-16,-4-21 18 15,-6-11 1-15,-4-11 1 16,0-9 1-16,-3-4-1 15,-8-3 11-15,0 10-3 16,3 11 9-16,3 16 12 16,2 15-7-16,3 7-23 15,0 16-24-15,3 18 23 16,10 12 0-16,4 4 0 0,0 7 1 16,0-1-1-16,-2-3 1 15,-3-3-113-15,10-13-93 16,-4-15-290-16,-3-14-302 0</inkml:trace>
  <inkml:trace contextRef="#ctx0" brushRef="#br0" timeOffset="7418.9312">20744 10135 963 0,'0'0'155'0,"0"0"-45"16,0 0-65-16,-55 91 16 15,47-56-21-15,8-2-12 0,3-1-9 16,18-10-9-16,9-9 3 16,5-11-12-16,4-2-1 15,-1-15-26-15,-4-8-24 16,-7-5 40-16,-8 2 10 16,-7 3 99-16,-3 4 89 15,-5 6 34-15,-2 7-44 16,1 6-101-16,1 0-59 15,3 12-17-15,4 9 34 16,1 4-16-16,-1 1-12 16,4-1 2-16,-6-4-9 15,-3-11-131-15,-2-5-117 0,-4-5-269 16</inkml:trace>
  <inkml:trace contextRef="#ctx0" brushRef="#br0" timeOffset="7999.1588">21187 10072 124 0,'0'0'1031'0,"0"0"-959"15,0 0-72-15,0 0-8 16,0 0 8-16,0 0-2 16,80 77-25-16,-57-65-27 15,-8 1 2-15,-7-1 28 16,-8 3 11-16,0-1 13 15,-14 0 36-15,-7 3 55 16,1-2 13-16,2 1 37 16,8-2-35-16,4-3-28 15,6-2-40-15,3-6-19 16,17-3 18-16,8 0 18 16,6-7-24-16,1-13-25 0,-2-6 1 15,-4-9-6-15,-6-9 17 16,-4-20 42-16,-10 0 56 15,-6-5-34-15,-3 3 25 16,0 22 50-16,-6 5 0 16,3 18-39-16,0 12-45 15,1 9-51-15,2 9-22 16,0 18-2-16,5 12 2 16,9 5 0-16,3 4 1 15,2 2-1-15,1-2-56 16,-1-6-66-16,-4-6-80 15,-5-9-95-15,-5-10-254 16,-5-9-374-16</inkml:trace>
  <inkml:trace contextRef="#ctx0" brushRef="#br0" timeOffset="8768.4194">21397 9994 1371 0,'0'0'194'15,"0"0"-91"-15,0 0 28 16,0 0-85-16,0 0-35 15,113-30-5-15,-59 24-6 16,1-1 1-16,-5-2-1 16,-9-1 7-16,-7-3 27 15,-10-1 26-15,-10-2 62 16,-7-1 24-16,-7 0-16 0,0 1-22 16,0 5-11-16,0 4-32 15,-6 4-24-15,-1 3-23 16,-6 7-18-16,-5 15-7 15,-2 9 6-15,1 6 1 16,4 6 0-16,6-2 1 16,6-2-1-16,3-5 0 15,6-8-1-15,12-9-20 16,6-10-20-16,3-7 9 16,-1-7-14-16,-2-19 8 15,-4-9 21-15,-8-8 6 16,-3-6 11-16,-5 2 0 15,-4 7 6-15,0 9 12 0,0 12 3 16,0 12 7 0,0 7-13-16,0 1-15 0,0 18-13 15,0 7 12-15,5 3 1 16,6 0-8-16,0 0-47 16,7-7-41-16,-2-6-39 15,3-8-16-15,4-8 20 16,-2-7 37-16,1-15 59 15,-1-7 17-15,-4-7 18 16,-1-1 0-16,-4 3 23 16,-2 8 22-16,-4 9 20 15,0 10 33-15,-1 7-48 16,1 4-49-16,4 20 29 16,2 5-1-16,0 7-7 15,3 0 5-15,-2 1-2 0,1-4-6 16,-5-7-4-1,-2-5-9-15,-1-9-5 0,-5-7 6 16,-1-5 24-16,0-5 107 16,0-19-48-16,0-11-64 15,0-10 47-15,0-3-6 16,0-4-5-16,0 9-10 16,0 10-9-16,0 11-7 15,4 15-18-15,6 7-18 16,10 9-12-16,12 16 12 15,10 11 0-15,12 7-1 16,4 8-14-16,12 34-45 0,-13-15-138 16,-20-8-451-16</inkml:trace>
  <inkml:trace contextRef="#ctx0" brushRef="#br0" timeOffset="9033.3241">21094 10998 2018 0,'0'0'213'0,"0"0"-199"16,0 0-14-16,0 0-11 16,0 0-35-16,0 0-171 15,46 86-382-15</inkml:trace>
  <inkml:trace contextRef="#ctx0" brushRef="#br0" timeOffset="9200.8023">21211 11400 1947 0,'0'0'226'15,"0"0"-190"-15,0 0-36 0,0 0-1 16,0 0-14-16,0 0-159 16,88 45-218-16,-68-26-775 0</inkml:trace>
  <inkml:trace contextRef="#ctx0" brushRef="#br0" timeOffset="9350.0563">21377 11712 1886 0,'0'0'264'0,"0"0"-196"16,0 0-49-16,0 0 17 15,0 0-36-15,0 0-25 16,104 0-192-16,-78 0-414 0</inkml:trace>
  <inkml:trace contextRef="#ctx0" brushRef="#br0" timeOffset="9498.2503">21569 11967 2131 0,'0'0'294'16,"0"0"-217"-16,0 0-57 15,0 0-20-15,0 0-55 16,0 0-476-16</inkml:trace>
  <inkml:trace contextRef="#ctx0" brushRef="#br0" timeOffset="30763.0832">5178 14371 1704 0,'0'0'209'16,"0"0"-161"-16,0 0-48 16,0 0 0-16,-13 99 0 15,33-40 43-15,5 7-14 16,5 1-19-16,-3-11-9 15,3 0-1-15,0-8-19 16,6-16-144-16,-8-11-91 16,-9-16-335-16</inkml:trace>
  <inkml:trace contextRef="#ctx0" brushRef="#br0" timeOffset="30997.2648">5127 14405 1482 0,'0'0'173'15,"0"0"-153"-15,0 0-8 16,-27-75 46-16,31 56-26 16,16 0-21-16,10 6-10 15,0 3-1-15,-2 7 0 16,-3 3-19-16,-6 6-5 16,-8 13 24-16,-7 8 25 0,-4 7 13 15,-4 5-8 1,-14 6-17-16,-4-5-13 15,-5-2-10-15,7-11-161 0,7-13-185 0</inkml:trace>
  <inkml:trace contextRef="#ctx0" brushRef="#br0" timeOffset="31274.8917">5537 13714 1714 0,'0'0'200'0,"0"0"-153"16,0 0-36 0,-58 105 21-16,51-49 14 0,7 8 13 15,0 1-19-15,17-2-13 16,9-5-11-16,7-4-15 15,8-9 1-15,7-11-2 16,19-10-25-16,31-24-171 16,-15-20-151-16,-12-13-485 0</inkml:trace>
  <inkml:trace contextRef="#ctx0" brushRef="#br0" timeOffset="31664.0558">5941 13663 1428 0,'0'0'167'0,"0"0"-125"16,0 0-29-16,-43 72 8 15,39-35 49-15,4 3-10 16,0-1-8-16,11-4-19 16,8-7-13-16,4-6 17 15,3-8-2-15,2-9-13 16,5-2-4-16,1-3-4 16,-1 0-2-16,-3-5-5 0,-8 0-7 15,-6 4 0 1,-8 1 0-16,-8 1-14 0,-3 13 14 15,-21 8 13-15,-6 3-7 16,-7-1-6-16,-2-1 0 16,5-10-39-16,3-13-143 15,11-18-117-15,8-7-587 0</inkml:trace>
  <inkml:trace contextRef="#ctx0" brushRef="#br0" timeOffset="32032.8738">6059 13443 1570 0,'0'0'178'0,"0"0"-114"0,0 0 49 15,0 0-43-15,0 0-54 16,0 0 16-16,-12 103 2 16,29-57-13-16,5 2-4 15,2 1-1-15,1-1-1 16,-1-6-7-16,0-6-7 15,-2-12 6-15,-5-8 1 16,-4-10-7-16,-2-6 10 16,-4-7 2-16,2-20-6 15,0-9-5-15,0-3 4 16,4 1-1-16,1 4-4 16,0 8-1-16,2 9 0 15,2 6 0-15,1 6-1 0,2 5-9 16,4 0 4-16,0 8 6 15,2 6 0-15,1 1-6 16,1 0-1-16,-5-1-57 16,13-11-178-16,-13-3-63 15,-5 0-595-15</inkml:trace>
  <inkml:trace contextRef="#ctx0" brushRef="#br0" timeOffset="32706.5314">6596 13439 1588 0,'0'0'181'0,"0"0"-124"16,0 0 43-16,0 0-14 0,0 0-38 15,0 0-15 1,-66 79-4-16,65-43 1 0,1-2-10 16,0-1 4-16,4-4-9 15,8-7-7-15,3-7-2 16,0-8 0-16,3-7 2 15,0 0-8-15,-3-17-8 16,0-7 7-16,-5-9 1 16,-7-2 0-16,-3 1 5 15,0 0-3-15,-8 6-1 16,0 5 5-16,2 7 4 16,0 5 5-16,4 8 13 0,1 3 3 15,1 0-31 1,0 0-8-16,7 11 6 0,9 4 2 15,6 2-1-15,3 0 0 16,-1-4-14-16,4-2-77 16,-1-9-77-16,-4-2-51 15,-4 0-57-15,-7-14-106 16,-8-6-207-16,-4-4 444 16,-3 0 146-16,-12 3 297 15,-1 2 56-15,4 5-54 16,3 5-28-16,3 4-67 15,6 5-112-15,0 0-92 16,0 3-4-16,10 11 4 0,4 3 12 16,0 3-1-1,0 1 0-15,-2-2-1 0,-3-1 15 16,-4-2 1-16,-2-7-10 16,-2-3 0-16,-1-6 2 15,0 0 89-15,-1-14-36 16,-8-10-47-16,1-6-21 15,2-3-3-15,6 2-2 16,0 3-8-16,6 7-8 16,11 9-4-16,2 6 13 15,5 6 3-15,0 0-4 16,4 1-1-16,2 10-8 16,0-3-62-16,11-1-71 15,-9-7-106-15,-4 0-247 0</inkml:trace>
  <inkml:trace contextRef="#ctx0" brushRef="#br0" timeOffset="33931.3238">7137 13062 1224 0,'0'0'129'0,"0"0"-92"16,0 0-8-16,0 0 24 15,0 0-4-15,-46 72-11 16,45-49-15-16,1-1-16 15,0-8-6-15,0-2-1 16,0-7-6-16,4-5-44 16,-2 0 39-16,-1-14 11 15,-1-3 1-15,0-3 5 0,0 4 93 16,0 3 39-16,0 4-2 16,0 9-54-16,1 0-80 15,13 8 17-15,6 14-7 16,5 9 40-16,8 8-15 15,0 3-18-15,1 3-4 16,-6 2 2-16,-1-1-3 16,-6-2-7-16,-6-8-5 15,-12-5-1-15,-3-9 27 16,-6-8 10-16,-15-8 3 16,-9-6 1-16,-6-5-18 15,-4-18-10-15,0-13-14 0,4-11-28 16,6-9-80-16,14-6-61 15,10-2-19-15,6 2-7 16,6 6-90-16,6 5 50 16,3 5 106-16,-10 4 90 15,-5 7 39-15,0 5 174 16,0 5 108-16,-8 4-46 16,-4 6 5-16,7 4-61 15,0 6-47-15,5 5-60 16,0 0-52-16,4 12-20 15,17 11 0-15,4 10 14 16,8 6-2-16,1 6-7 16,2 2-5-16,1-4 0 15,-4-1-1-15,-3-9 8 16,-8-10-8-16,-2-8 0 0,-8-13-23 16,-5-2-9-16,-3-12 25 15,-4-16 1-15,2-4 0 16,-2-2 0-16,3 3-1 15,0 7-2-15,0 7 3 16,3 7 5-16,1 5-8 16,4 5-1-16,2 0-2 15,5 0 6-15,7 7 5 16,4 1 0-16,0-3 1 16,4-3 0-16,-3-2-1 15,-2-2-7-15,-6-11-50 16,-8-6-43-16,-9-5 20 15,-5-3 36-15,-5-3 21 0,-15-3 11 16,-3 4 13-16,2 2 22 16,0 5 46-16,3 9-3 15,7 8-18-15,0 5-19 16,-1 3-20-16,3 17-8 16,2 7 1-16,2 5 0 15,4 2 0-15,1 0 7 16,0-2-8-16,15-4 0 15,5-11 2-15,6-8-2 16,4-9 0-16,-1 0-25 16,-2-17-77-16,-4-6-28 15,-8-5-39-15,-9 1 49 16,-6 4 68-16,0 4 52 0,-3 7 36 16,-2 1 6-16,-2 7-15 15,4 3 28-15,1 1-25 16,2 0-30-16,0 0-10 15,0 8 3-15,2 2 6 16,10-2 1-16,3-4 0 16,5-1 0-16,4-3 0 15,-1-5-11-15,4-10-7 16,-5-6 4-16,-1 1 7 16,-8-2 7-16,-5 2 19 15,-1 6 93-15,-4 6 46 16,0 7-36-16,0 1-77 15,5 5-43-15,5 12 17 16,2 4 13-16,3 4-6 0,-3-1-10 16,-2-2-9-16,-1-2-7 15,-7-6-42-15,-8-10-128 16,-17-4-144-16,-5 0-1235 0</inkml:trace>
  <inkml:trace contextRef="#ctx0" brushRef="#br0" timeOffset="34045.8987">7607 12516 1068 0,'0'0'0'0,"0"0"-51"16,0 0-465-16</inkml:trace>
  <inkml:trace contextRef="#ctx0" brushRef="#br0" timeOffset="34380.6806">7719 11822 1986 0,'0'0'229'16,"0"0"-124"-16,0 0-46 15,0 0-23-15,0 0-15 16,51 81 71-16,17 12 3 0,25 37-7 16,8 13-21-16,-1 2-6 15,-8-16-17-15,-14-21-24 16,-15-16-9-16,-15-26-4 16,-17-18-6-16,-7-14 0 15,1 3 1-15,-1-1-1 16,-2-3-1-16,-8-11-1 15,-8-12-81-15,-6-15-58 16,-3-15-45-16,-14-9-636 0</inkml:trace>
  <inkml:trace contextRef="#ctx0" brushRef="#br0" timeOffset="35665.1086">8589 12339 1460 0,'0'0'195'0,"0"0"-109"16,0 0 141-16,-82-43-47 15,56 40-68-15,3 3-42 16,2 3-35-16,4 13-17 15,6 9-9-15,5 4 0 16,6 7-3-16,4 0-6 16,18-4 0-16,11-5-1 15,12-9-7-15,7-12-62 16,6-6-26-16,-1-23-81 16,-2-15-89-16,-9-13-77 15,-20-19-30-15,-26-15 180 16,-26-26 193-16,-31-4 221 0,-5 20-10 15,10 23 51-15,19 34-54 16,9 17 63-16,2 6-103 16,5 3-85-16,4 8-18 15,11 4-44-15,2 19-21 16,20 17 1-16,11 15-1 16,19 19 0-16,0-3 1 15,5 2 0-15,1-4 5 16,-9-16-5-16,6-3-1 15,-5-17-43-15,-7-15-23 16,-10-14-6-16,-10-3 3 16,-9-23 11-16,-10-10 23 15,-2-6 16-15,-7 0 10 0,-5 3 9 16,-1 9 0 0,4 10 15-16,3 11 40 0,3 5 26 15,3 4-43-15,0 0-38 16,0 13-2-16,11 3 2 15,8 2 0-15,4-2 0 16,5-4 2-16,5-7-2 16,0-5-2-16,2-3-24 15,-4-16-16-15,-4-6-8 16,-7-4 30-16,-6 1 19 16,-6 4 1-16,-5 6 32 15,0 8 24-15,-1 8-28 16,2 2-25-16,5 5 7 15,3 12 15-15,4 5 5 16,2 2-18-16,0-1-6 16,-3 0-6-16,-3-6 0 15,-12-8-83-15,0-6-99 0,0-3-197 0</inkml:trace>
  <inkml:trace contextRef="#ctx0" brushRef="#br0" timeOffset="35787.409">8981 11623 1317 0,'0'0'0'16,"0"0"-148"-16,0 0 97 0,113 48-93 15,-67-26-463-15</inkml:trace>
  <inkml:trace contextRef="#ctx0" brushRef="#br0" timeOffset="36430.7632">9316 11716 1018 0,'0'0'636'0,"0"0"-566"16,0 0-53-16,0 0-17 15,0 0 0-15,0 0 41 16,0 0 9-16,68 94-22 16,-37-64-12-16,-1-1-7 15,0 0-2-15,-2-6-6 16,-4-7 1-16,0-9 8 15,-5-7 12-15,-4-7-21 0,-2-16 0 16,-5-10 5-16,-2-7-6 16,-1-1 0-16,-2-1-18 15,0 6 1-15,1 7 9 16,-3 12 8-16,2 8 0 16,0 7-9-16,3 2-16 15,2 6-19-15,7 9 31 16,0 1 12-16,9-3 0 15,1-6 0-15,2-4-7 16,-2-3-4-16,-6-6-16 16,-5-14 12-16,-11-3 7 15,-3-6 9-15,-6-3 25 16,-12 6 34-16,0-1 15 16,2 8 4-16,1 6-14 0,6 9-11 15,3 4-16-15,0 11-36 16,1 14-1-16,3 6 0 15,2 5-1-15,0 0 1 16,0-3-7-16,8-8-2 16,4-6-20-16,3-10-37 15,-3-9 22-15,0 0 25 16,0-15 19-16,-6-9 0 16,0-6 7-16,-5-2 47 15,-1 3 14-15,0 3 1 16,0 7-12-16,0 10-18 15,2 4-10-15,1 5-19 16,6 0-10-16,3 9-8 0,7 6 8 16,6 3 0-16,1 0-1 15,4-3-80-15,10-8-111 16,-9-5-116-16,-4-2-250 0</inkml:trace>
  <inkml:trace contextRef="#ctx0" brushRef="#br0" timeOffset="36670.7656">9606 10885 1899 0,'0'0'214'0,"0"0"-186"15,86 0-20 1,-12 23 12-16,29 24 51 0,32 27 5 15,0 18 8-15,-14 13-39 16,-28 4-16-16,-40-2-14 16,-24 8-15-16,-18 4-8 15,-20 2-51-15,-14-31-162 16,-15-21-528-16</inkml:trace>
  <inkml:trace contextRef="#ctx0" brushRef="#br0" timeOffset="38076.5191">5403 13273 1224 0,'0'0'232'16,"0"0"-49"-16,0 0 24 15,0 0-50-15,0 0-63 16,0 0-61-16,0 0-31 16,46 5 32-16,-16 17 4 15,6 2-16-15,3 1-11 16,7 1-11-16,24-4 0 16,-9-5-130-16,-6-12-452 0</inkml:trace>
  <inkml:trace contextRef="#ctx0" brushRef="#br0" timeOffset="38829.1629">7494 12151 1026 0,'0'0'233'0,"0"0"-34"0,0 0 56 16,0 0-27-16,0 0-70 15,0 0-61-15,0 0-54 16,-17 0-25-16,16 19-8 16,1 7 18-16,0 6-4 15,0 5-3-15,0 1-11 16,0 0 2-16,6-1-12 16,3 14-36-16,0-8-175 15,-3-11-583-15</inkml:trace>
  <inkml:trace contextRef="#ctx0" brushRef="#br0" timeOffset="42037.2798">8165 15126 1230 0,'0'0'186'0,"0"0"-77"16,0 0-45-16,0 0-50 16,0 0-2-16,0 0 7 15,57 93 0-15,-29-62-5 16,4-1-13-16,-4-2 1 0,2-4-2 15,-5-6-1-15,-4-6-101 16,-11-3-60-16,-8-9-74 16,-8-9 121-16,-15-12-187 15,-4-2-238-15</inkml:trace>
  <inkml:trace contextRef="#ctx0" brushRef="#br0" timeOffset="42236.1181">8177 15137 451 0,'0'0'236'15,"0"0"-35"-15,-61-100 43 16,46 60-9-16,12 5-78 15,3 3-39-15,5 6-37 16,12 5-22-16,7 7-34 16,0 7-25-16,-1 6-3 15,-4 1 1-15,-4 6 2 16,-5 14 38-16,-7 6 19 0,-3 6-1 16,0 2-25-16,-14-1-26 15,-3-1-5-15,-1-8-66 16,3-14-125-16,6-9-189 15,6-1-570-15</inkml:trace>
  <inkml:trace contextRef="#ctx0" brushRef="#br0" timeOffset="42548.9474">8541 14393 1303 0,'0'0'206'0,"0"0"-118"16,0 0 91-16,0 0-8 16,0 0-74-16,0 0-44 15,-43 79 20-15,43-28 7 16,0 7-16-16,16 3-23 15,8-1-7-15,9-4-12 16,7-5-13-16,8-7-8 16,4-10 5-16,6-12-6 0,2-12-37 15,14-22-88 1,-14-16-100-16,-18-10-331 0</inkml:trace>
  <inkml:trace contextRef="#ctx0" brushRef="#br0" timeOffset="43651.4712">8915 14391 1129 0,'0'0'162'16,"0"0"-5"-16,0 0 132 16,0 0-97-16,0 0-43 15,0 0-28-15,-81-24-51 16,67 29-24-16,2 11-15 16,-1 6-5-16,3 5 11 15,3 4-13-15,4 1-12 16,3 1-3-16,0-5-9 0,12-2 0 15,6-6-6 1,6-7-1-16,2-4 5 0,3-8-17 16,-2-1-20-16,0-12-17 15,-10-10 17-15,0-6-2 16,-9-3 10-16,-8-4 16 16,0-1 8-16,-6 1-1 15,-8 4 8-15,1 6 0 16,1 7 21-16,6 5-2 15,-1 6 16-15,5 3-5 16,1 4-15-16,1 0-15 16,0 0-11-16,10 9 0 15,8 3 10-15,6 1 1 16,4-1-1-16,5-2-5 16,-2-8-42-16,2-2-64 15,-3 0-49-15,-6-15 9 0,-9-4 22 16,-7-1 54-16,-8-1 57 15,0 2 19-15,-10 4 55 16,-3 2 73-16,-1 2 20 16,4 6-32-16,4 3-37 15,4 2-39-15,2 0-40 16,0 1-2-16,3 13-5 16,9 7 6-16,5 2 0 15,-1 2 0-15,2-1-2 16,-4-1 2-16,-3-7 1 0,-2-3 0 15,-4-7-1 1,-2-6 1-16,-3 0 22 0,0-14 19 16,0-10-32-16,0-5-7 15,0-3-1-15,10 3-1 16,-1 3 1-16,2 8-1 16,3 5 0-16,-3 6-2 15,5 6-4-15,-1 1-4 16,3 0 1-16,0 5 8 15,4 2-5-15,1 2 6 16,-1-5-38-16,-1-2-142 16,6-7-62-16,-5-10-75 15,-7-4-227-15</inkml:trace>
  <inkml:trace contextRef="#ctx0" brushRef="#br0" timeOffset="44019.8883">9475 14086 973 0,'0'0'214'0,"0"0"-53"16,0 0 48-16,0 0-75 15,0 0-23-15,0 0-52 16,0 0-17-16,-85 44-1 16,80-15-11-16,4 0-13 15,1 2-9-15,0-2-7 16,7-7-1-16,7-5-1 16,2-7-10-16,-1-8 11 15,0-2-2-15,-5-10-5 16,-2-13 7-16,-4-7 1 15,-4-6 6-15,-4-4-7 16,-14-2 8-16,-6 0 25 16,-1 2 21-16,1 5 29 0,3 9-3 15,9 9-12 1,3 5-8-16,6 7-23 0,3 5-13 16,0 0-24-16,2 0-11 15,17 6 10-15,5 8-1 16,5 3 2-16,7 3 0 15,-1 3-1-15,-1-2 0 16,0-1-58-16,4 1-107 16,-8-8-154-16,-10-8-332 0</inkml:trace>
  <inkml:trace contextRef="#ctx0" brushRef="#br0" timeOffset="44218.0938">9478 13585 2038 0,'0'0'234'0,"0"0"-195"15,0 0-39-15,0 0 1 16,0 0 0-16,0 0 4 16,0 0-4-16,45 52-1 15,-31-14-52-15,-5-4-266 16,-9-5-516-16</inkml:trace>
  <inkml:trace contextRef="#ctx0" brushRef="#br0" timeOffset="44758.1834">8504 14345 684 0,'0'0'107'16,"0"0"-54"-16,0 0 135 15,0 0-74-15,0 0 2 16,0 0-17-16,0 0 30 15,-11-51-5-15,10 44 23 16,-1 0-20-16,1-1-4 16,-1 4-13-16,1-1-10 15,-1 2-11-15,1 1-7 16,1 2-20-16,0 0-26 0,0 0-16 16,0 0-20-16,0 0-1 15,15 5-22-15,10 7 22 16,10 0 0-16,8 3 1 15,5 1 0-15,27-1-65 16,-10-6-140-16,-10-6-537 0</inkml:trace>
  <inkml:trace contextRef="#ctx0" brushRef="#br0" timeOffset="45583.5042">9740 13347 825 0,'0'0'138'16,"0"0"44"-16,0 0 86 16,0 0-36-16,0 0-21 15,0 0 2-15,0 0-41 16,-45-47-45-16,45 47-35 0,0 0-46 16,2 14-45-16,19 16 0 15,10 12 37-15,14 12 28 16,16 20-2-16,18 21-24 15,6 14 0-15,-10-7-16 16,-19-22-12-16,-18-25 3 16,-10-19-9-16,2 5-6 15,1 1 6-15,2-1-6 16,-9-10-5-16,-5-11-1 16,-5-7-47-16,-2-24-104 15,-2-14-101-15,-5-13-623 0</inkml:trace>
  <inkml:trace contextRef="#ctx0" brushRef="#br0" timeOffset="46657.4066">10304 13438 1141 0,'0'0'201'0,"0"0"79"16,0 0 37-16,0 0-116 0,0 0-57 16,0 0-54-16,0 0-44 15,-63 20-17-15,52 5-3 16,3 9 6-16,6 3-9 16,2 1-22-16,4-1 8 15,15-7-9-15,6-5-9 16,8-8 8-16,4-11 1 15,7-6-52-15,2-17-25 16,-3-15-29-16,-3-12-78 16,-13-5-86-16,-16-7 0 15,-11-1 108-15,-30-15 162 16,-34-18 16-16,-2 8 138 16,2 16 57-16,10 16-46 0,21 28 42 15,5 5-63-15,4 4-44 16,14 10-19-16,8 3-47 15,2 9-34-15,14 17-7 16,16 11 1-16,9 6-3 16,7 6 9-16,6-3-1 15,2-2 0-15,-2-6 0 16,1-5 0-16,-8-11-6 16,-10-7-53-16,-10-10 10 15,-10-5-2-15,-11-3 27 16,-4-18 23-16,0-6 2 15,-13-7-1-15,2 2 0 16,1 2 0-16,2 7 0 0,1 8-1 16,6 6 2-1,-1 7 0-15,2 2-1 0,0 0-15 16,3 4 1-16,13 9 14 16,4 2 0-16,7-1 1 15,3 0-1-15,0-7-1 16,8-4-27-16,-2-3-29 15,-2-1-27-15,-6-13-35 16,-5-5 20-16,-11-2 39 16,-5 2 44-16,-5 0 17 15,-2 5 35-15,0 5 66 16,0 1 33-16,-2 5-42 16,1 2-39-16,1 1-24 15,0 0-29-15,0 0 0 0,3 9-8 16,10 6 8-16,1 0 6 15,2 4-4-15,-4-4 5 16,-1-1-7-16,-4-4-17 16,-7-8-136-16,-7-2-134 15,-10 0-214-15</inkml:trace>
  <inkml:trace contextRef="#ctx0" brushRef="#br0" timeOffset="46782.4228">10634 12987 779 0,'0'0'0'16,"0"0"-7"-16,98 6-83 0,-59 1-175 0</inkml:trace>
  <inkml:trace contextRef="#ctx0" brushRef="#br0" timeOffset="47432.3363">10877 12963 1413 0,'0'0'230'16,"0"0"52"-16,0 0-184 16,0 0-87-16,0 0 0 15,0 0 5-15,0 0 31 16,48 66-12-16,-26-38-20 16,2-4-6-16,-2-4-8 15,-2-3 0-15,-4-5 0 0,-2-8-1 16,-4-4-25-16,-3-5-13 15,-1-16 31-15,-3-8 7 16,0-4 0-16,-3 3 0 16,1 0-1-16,1 7 1 15,0 5 6-15,-1 7-5 16,1 4 10-16,2 5-1 16,2 2-10-16,5 0-3 15,5 0 2-15,4 3 1 16,3 5 0-16,3-3 1 15,-4-2-1-15,-2-3-18 16,-6 0-80-16,-5-5-16 16,-4-9 52-16,-5-3 29 15,0-7 21-15,-6 2 12 0,-6-2 23 16,-3 4 21-16,3 5-9 16,2 4-1-16,2 9 26 15,2 2 16-15,3 4-53 16,0 15-22-16,2 5-1 15,1 3 0-15,0 0-1 16,6-1-5-16,7-4 6 16,2-5-2-16,3-5-10 15,0-8-21-15,-3-4-25 16,0-3 32-16,-5-13 25 16,0-4 1-16,-5-3 8 15,-2 2 15-15,-2 1 43 16,1 5 1-16,-1 3-27 0,1 5 0 15,6 2-18-15,3 3-16 16,6 2-6-16,7 0-1 16,5 0 0-16,3 0 0 15,-2 0-21-15,0 6-118 16,-8-1-173-16,-10-3-354 0</inkml:trace>
  <inkml:trace contextRef="#ctx0" brushRef="#br0" timeOffset="47634.3957">11147 12385 1520 0,'0'0'157'0,"0"0"-157"0,91 21 0 15,-10 20 32-15,-1 6 57 16,11 26 2-16,-19 28-10 15,-35 8-48-15,-24 22-33 16,-13-32-102-16,-31-22-218 0</inkml:trace>
  <inkml:trace contextRef="#ctx0" brushRef="#br0" timeOffset="49305.8104">9002 15716 1230 0,'0'0'155'15,"-164"120"-110"-15,94-19 40 16,6 24 22-16,-2 38-8 16,17 7 14-16,16 11 16 15,18 6-24-15,15-3-27 16,43-16 6-16,36-20-10 16,33-24-29-16,32-28-7 15,23-28-19-15,19-29-2 16,8-25-5-16,0-14 16 0,-8-34 2 15,-19-21-10 1,-21-23-3-16,-22-26 5 0,-23-22 6 16,-24-19-10-16,-24-15-10 15,-27-9 1-15,-26 1 2 16,-21-2 6-16,-31 0-8 16,-18 1-8-16,-12 9 0 15,-8 15 5-15,-2 24 6 16,2 30-6-16,15 30-5 15,14 24-1-15,14 18 0 16,3 10 7-16,-9 7 5 16,-8 2-12-16,-10 15-5 0,4 20-5 15,-4 23-57 1,8 30-82-16,17-12-66 0,14-8-380 0</inkml:trace>
  <inkml:trace contextRef="#ctx0" brushRef="#br0" timeOffset="50671.9243">18934 15637 1207 0,'0'0'151'15,"-83"-22"-113"-15,29 11 20 16,-10 1 61-16,-17 7 13 0,-18 3-47 16,-19 21-21-16,-21 19 1 15,-6 17 1-15,-3 18 5 16,2 18-6-16,-1 20-13 16,11 13-20-16,23 8 15 15,25 2-13-15,33-2-2 16,31-1-4-16,24-4-5 15,22-2-3-15,33-5 9 16,26-7-2-16,25-7 6 16,19-14-12-16,18-15 2 15,8-14-9-15,5-9-13 16,3-14 18-16,-3-9-10 16,-8-11 6-16,-11-22-1 0,-13-19-14 15,-14-29 2-15,-6-21 4 16,-10-21-6-16,-4-21 0 15,-5-17 0-15,-10-18 5 16,-8-5-5-16,-10 6 0 16,-14 8 1-16,-12 13 9 15,-17 10-10-15,-14 7 2 16,0 2 3-16,-27 0 1 16,-14 3 15-16,-15 3 3 15,-16 9-7-15,-13 13 0 16,-5 12 1-16,-1 22 4 15,1 16 11-15,5 17-18 16,-3 10-2-16,13 0-12 16,11 4-1-16,16 9-15 0,14 4-63 15,12 20-36-15,8-4-117 16,12-2-444-16</inkml:trace>
  <inkml:trace contextRef="#ctx0" brushRef="#br0" timeOffset="92267.453">3428 8314 2046 0,'0'0'227'0,"0"0"-225"16,0 0-2-16,13-83-2 15,16 46 2-15,8-4 2 16,11-1 9-16,9 1-10 15,6 3-1-15,3 4-42 16,16-2-131-16,-15 10-143 16,-14 6-311-16</inkml:trace>
  <inkml:trace contextRef="#ctx0" brushRef="#br0" timeOffset="92513.4035">3449 8428 1832 0,'0'0'219'0,"0"0"-202"16,0 0-9-16,0 0-8 16,0 0 59-16,103-87-11 15,-35 36-25-15,20-11-15 16,-4 5 0-16,-5 8-7 15,-12 12-1-15,6 1-63 16,-7 5-252-16,-8 2-586 0</inkml:trace>
  <inkml:trace contextRef="#ctx0" brushRef="#br0" timeOffset="94900.7265">5120 6542 504 0,'0'0'125'16,"0"0"-11"-16,0 0-50 0,0 0 18 15,0 0 22-15,0 0 23 16,-30-39 1-16,28 39-31 16,-1 0-55-16,0 10-41 15,3 18-1-15,0 21 2 16,0 32 27-16,0 34 11 16,0 18 7-16,0 5-8 15,-3-5 9-15,3-17-14 16,0-9-23-16,0-28-5 15,0-21-6-15,0-16 7 16,0-13-7-16,0 2-1 16,14-4-96-16,-4-7-121 15,-1-15-271-15</inkml:trace>
  <inkml:trace contextRef="#ctx0" brushRef="#br0" timeOffset="96053.2534">4869 6488 1094 0,'0'0'89'0,"0"0"-69"0,146-48-19 16,-27 27 15-1,20 2 26-15,12 5 7 0,4 3 29 16,0 0-15 0,9-3-2-16,2 0-12 0,5-3-2 15,3-2-11-15,0-3-8 16,2-1 10-16,0-3 17 16,-5 1-4-16,-5-1-17 15,-5 0 0-15,-7 6-1 16,-5 1 1-16,-8 5-2 15,-8 5-2-15,-11 1-10 16,-5 2-11-16,-13 2-3 16,-9 2-6-16,-18-1 0 0,-18 3 1 15,-11 0 8 1,-6 0-9-16,8 0 6 0,4 0-6 16,2 0 0-16,-5 0 1 15,-4 3 0-15,-5 0-1 16,-5 3 1-16,-6-1-1 15,-4 3 1-15,-6-1-1 16,-6 3 0-16,-4 2-1 16,-4 2-5-16,-4 5 6 15,-3 3 21-15,0 5 4 16,0 2-7-16,-2 7-1 16,-4 5-6-16,2 8-1 15,-1 18 2-15,3 16 11 0,-1 16-1 16,0 5-10-16,-2-5 2 15,2-5-4-15,-2-6 0 16,3 2-9-16,2 3 7 16,0-15-8-16,0-16 0 15,0-16 1-15,0-7 0 16,0 6 5-16,0 0-4 16,0 7 0-16,0-9-1 15,-4-10 5-15,-3-5 7 16,1-8 3-16,0-7-7 15,2-4 3-15,-1-4-1 16,-4-3-1-16,-3-2 17 16,-7 0-8-16,-12 0-10 15,-10 0-9-15,-9 0 0 16,-22-6 1-16,-22-1-1 16,-28-1 0-16,-19 0 0 0,-2 2-21 15,2-2 9-15,14 2 3 16,3 0 9-16,0 2 1 15,6 2 0-15,-1 0-1 16,1 2-1-16,2 0 0 16,0 0 1-16,1 3-1 15,3 5 0-15,-1-2 0 16,9 2-9-16,2-1 10 16,0 0-1-16,4 1 0 15,-2-4 0-15,9 1-8 16,15-2 3-16,13 1 5 15,12 0 0-15,2 1 1 16,-8 2-1-16,-9 3 1 0,-9 1 0 16,5 1 5-16,4-2-4 15,5 1-1-15,4 1 1 16,8-3-1-16,3 1 2 16,7-2 11-16,3 1-6 15,3-1-5-15,2 0 4 16,7-4 1-16,2 2 2 15,7-4 3-15,2 1-6 16,3-1-6-16,6-2 7 16,1 1-7-16,3-1 0 15,0 0-13-15,0 3-58 0,0 4-144 16,3-3-398-16</inkml:trace>
  <inkml:trace contextRef="#ctx0" brushRef="#br0" timeOffset="103861.4683">9015 6004 606 0,'0'0'149'0,"0"0"-106"16,0 0-17-16,0 0 64 15,0 0 22-15,0 0 13 16,-64-50-33-16,64 46-21 15,0 0-10-15,0 2-11 0,0-1-5 16,0-1-5 0,12 1-16-16,9 1-17 0,16-1 0 15,24 1 12-15,30-3 22 16,33 0-3-16,18 0 4 16,6-2-14-16,-5-3 11 15,-9-1-7-15,6-2-7 16,8-4-5-16,4 1 1 15,-1 0 7-15,-2 2-6 16,-9 5-11-16,-7 1-2 16,-12 2-9-16,-16 3 1 15,-7 3-1-15,-19 0 6 16,-18 0-5-16,-14 0 0 16,-5 0 2-16,6 0-3 15,4 0 1-15,8 0 0 0,-2 3-1 16,-3 3-2-16,-1-1 1 15,-3 3 1-15,-5 1-2 16,-6-1-4-16,-5 1 5 16,-10 3-5-16,-7-1-5 15,-8 5-5-15,-7-1 16 16,-3 6 44-16,0 3 11 16,0 8-15-16,-4 4-6 15,-1 9 0-15,2 16 3 16,3 19 3-16,0 22 5 15,12 7-5-15,6 0-10 16,-1-5-15-16,-1-8 4 16,-3 0 6-16,2 0 3 15,-3 1-4-15,-2-3-6 0,-4 1-8 16,-3-18-8-16,-3-13-1 16,0-16 7-16,0-5 6 15,0 5-14-15,-9 8 8 16,-4 3-7-16,-2-6 0 15,-4-4 5-15,-3-9-5 16,0-6 5-16,-4-8 0 16,-3-7 3-16,-5-6 3 15,-11-4 4-15,-6-7-5 16,-24-2-11-16,-27 0 2 16,-29-2 5-16,-10-3-6 15,3 4-1-15,9 1-6 0,12 0 5 16,-4 11-8-1,-4 4 0-15,-2-1 2 0,3 3 7 16,3-4 1-16,6 1 1 16,1-3-1-16,6 0-1 15,-1 1 1-15,5-4-1 16,0-2 0-16,-1-2-1 16,1-3 0-16,4-1 1 15,19 0 1-15,20 0-1 16,18 0 9-16,5-8 0 15,-2-2-8-15,0-3 4 16,-2-3-5-16,6 0 0 0,9 1 2 16,5 3-2-16,6 1 8 15,4 1-7-15,3 1-1 16,2 0 1-16,0 1 0 16,3-1 1-16,1 2-2 15,0 0 0-15,3 0-36 16,6 1-77-16,12 1-113 15,0 1-346-15</inkml:trace>
  <inkml:trace contextRef="#ctx0" brushRef="#br0" timeOffset="104694.3351">15780 7629 1318 0,'0'0'150'0,"0"0"-142"16,0 0-8-16,0 0 77 15,125 50 27-15,-13-29 30 16,61-1-5-16,37-5 10 16,25-4-20-16,6-2-8 15,-10-3-52-15,8 4 6 0,-4 1 1 16,-6 3-13-16,-10 0-10 16,-19 0-8-16,-20 2-13 15,-18-3 0-15,-21-1-4 16,-20-3 3-16,-27-2-5 15,-27-5-4-15,-21 0-10 16,-8-2 8-16,-3 0-4 16,1 0-6-16,-6 0 8 15,-9-3-7-15,-12 0 7 16,-6 3-7-16,-15 0-1 16,-15 0-104-16,-18 0-274 0</inkml:trace>
  <inkml:trace contextRef="#ctx0" brushRef="#br0" timeOffset="106830.586">10110 8228 1770 0,'0'0'224'15,"0"0"-148"-15,0 0-66 0,0 0 0 16,3 87 33-16,3-44 13 16,2 4-16-16,1-5-27 15,2-2-4-15,1-3-8 16,2-4-1-16,-2-6-40 16,3-13-140-16,0-8-316 15,-6-6-443-15</inkml:trace>
  <inkml:trace contextRef="#ctx0" brushRef="#br0" timeOffset="107032.3358">10230 8161 1534 0,'0'0'222'0,"0"0"-5"16,0 0-110-16,0 0-63 15,0 0-20-15,0 0 60 0,13 86-24 16,-4-39-29-16,7 3-13 15,-4-2-12-15,3-7 0 16,-3-2-6-16,0-10-56 16,0-10-164-16,-2-8-256 15,-3-11-717-15</inkml:trace>
  <inkml:trace contextRef="#ctx0" brushRef="#br0" timeOffset="107330.8049">10183 8090 1463 0,'0'0'163'16,"0"0"-49"-16,-101 0 17 16,55 20-34-16,-3 3 13 0,4 5-25 15,2 2-15 1,8-2-16-16,8-1-24 0,12-6-14 16,8-6-7-16,5-7-9 15,2-8-1-15,6 0 1 16,18-16 0-16,10-15 18 15,7-6-6-15,5-4-2 16,-3 4 4-16,0 7 8 16,-5 13-10-16,-2 9-12 15,-1 8 0-15,-2 5-1 0,0 17-10 16,-6 10 5 0,-3 10-11-16,-24 34-139 0,0-8-214 15,-18-8-885-15</inkml:trace>
  <inkml:trace contextRef="#ctx0" brushRef="#br0" timeOffset="107616.9308">8702 9235 1888 0,'0'0'221'16,"0"0"-189"-16,0 0-24 15,0 0 2-15,12 101 58 0,0-45-22 16,3 5-15-16,4 1-15 16,1 1-7-16,-2-5-9 15,-2-3 0-15,-1-6-35 16,-3-9-104-16,-11-21-182 15,-1-12-55-15,0-7 44 0</inkml:trace>
  <inkml:trace contextRef="#ctx0" brushRef="#br0" timeOffset="107788.5237">8653 9382 62 0,'-29'-80'853'16,"9"10"-507"-16,20 32-47 16,0 10-60-16,9 2-75 15,11 0-54-15,9 5-32 16,3 10-34-16,8 11-19 0,1 0 9 15,2 20-16-15,-1 12-6 16,-3 8-10-16,-6 9-2 16,-5 4-16-16,2 24-133 15,-9-14-204-15,-6-12-346 0</inkml:trace>
  <inkml:trace contextRef="#ctx0" brushRef="#br0" timeOffset="108164.1659">9013 9218 1493 0,'0'0'182'0,"0"0"-119"16,0 0-53-16,0 0 54 0,0 0 54 16,107 34-48-16,-73-12-6 15,-2 4-33-15,0 1-7 16,-5 2-10-16,-5 0-8 15,-5-5-4-15,-5-5-1 16,-6-5 5-16,-5-12-5 16,-1-2 73-16,0-11 47 15,-3-19-56-15,-6-9-35 16,2-6-14-16,4 1-1 16,3 6-3-16,0 9 5 15,16 12-5-15,-1 8-12 0,8 9 0 16,5 0 0-1,3 7-8-15,5 14 8 0,0 7-7 16,-3 5 6-16,-6 3 1 16,-7-2-33-1,-12 7-86-15,-7-9-195 0,-1-11-548 16</inkml:trace>
  <inkml:trace contextRef="#ctx0" brushRef="#br0" timeOffset="108311.0606">9306 8956 1031 0,'0'0'130'0,"0"0"-101"0,0 0-29 16,55 84-62-16,-29-55-257 0</inkml:trace>
  <inkml:trace contextRef="#ctx0" brushRef="#br0" timeOffset="108614.5371">9655 9090 1252 0,'0'0'321'16,"0"0"-56"-16,0 0-101 16,0 0-42-16,0 0-17 15,-49 103-19-15,49-66-15 16,0 1-27-16,15-1-20 15,4-6-12-15,4-4-3 0,0-10-8 16,2-9 10-16,-2-8-5 16,1-2 7-16,-5-17-6 15,-5-9-5-15,-5-1-1 16,-9-7 5-16,0-3-6 16,-15 5-7-16,-9 2-15 15,-4 8-27-15,-2 8-29 16,-1 11-41-16,2 5-109 15,9 0-147-15,9 4-259 0</inkml:trace>
  <inkml:trace contextRef="#ctx0" brushRef="#br0" timeOffset="108931.5891">9827 9121 1857 0,'0'0'211'0,"0"0"-145"16,0 0-45-16,0 0-14 16,0 0 10-16,0 0 11 15,112 3 23-15,-70 16-6 16,-7 4-23-16,-8 4-6 16,-10 0-10-16,-10 2 0 15,-7-7 6-15,0-3 6 16,0-9 5-16,-2-10 12 0,-3 0 39 15,-2-24-6 1,-1-15-36-16,-3-22-15 0,2-1-8 16,3-1-9-1,0 5-3-15,6 19-55 0,3 4-96 16,11 13-166-16,-5 11-1004 0</inkml:trace>
  <inkml:trace contextRef="#ctx0" brushRef="#br0" timeOffset="110169.2387">580 11098 2107 0,'0'0'266'0,"0"0"-266"15,0 0-3-15,20 113-8 16,2-35 11-16,8 18 16 15,3 4 4-15,3-9-19 16,-8-17 12-16,-7-23-12 16,-6-13-1-16,-3-9-25 15,1 5-129-15,-4-6-241 16,-4-11-220-16</inkml:trace>
  <inkml:trace contextRef="#ctx0" brushRef="#br0" timeOffset="110386.2964">575 11174 1113 0,'0'0'489'16,"-3"-81"-432"-16,10 38-11 16,14 1 39-16,13 11-21 15,12 9-31-15,8 7-11 16,4 11-2-16,2 4-1 16,-6 7-18-16,-7 15 0 15,-16 8 8-15,-14 8 15 16,-14 5-2-16,-9 3-10 15,-25 3-12-15,-12-5-14 16,-14-4-95-16,8-10-94 16,10-17-162-16</inkml:trace>
  <inkml:trace contextRef="#ctx0" brushRef="#br0" timeOffset="110650.0445">1435 10502 1864 0,'0'0'218'0,"0"0"-168"16,-106 105 26-16,57-19 33 16,6 24-4-16,19 6-23 15,18-20-30-15,6-26-15 16,18-26-10-16,12-5-17 0,7 0-10 15,29 4 0-15,25-4 0 16,22-27-58-16,8-15-99 16,-30-20-129-16,-29-14-427 15</inkml:trace>
  <inkml:trace contextRef="#ctx0" brushRef="#br0" timeOffset="110868.2713">1841 10751 1774 0,'0'0'232'16,"0"0"-112"-16,0 0 26 16,-80 18-10-16,63 6-58 0,2 5-38 15,9 9-16 1,6 3-2-16,0 2-13 0,13 2-8 16,12-5 5-16,7-5-4 15,8-9-2-15,4-9-32 16,7-14-69-16,19-26-72 15,-11-15-137-15,-11-10-442 0</inkml:trace>
  <inkml:trace contextRef="#ctx0" brushRef="#br0" timeOffset="111343.1548">1927 10294 1691 0,'0'0'240'0,"0"0"-47"15,0 0-5-15,0 0-27 16,0 0-87-16,0 0-74 15,0 0-1-15,1 153-5 0,43-61 6 16,1-17 8-16,-11-20-8 16,-4-17 0-16,6 2 0 15,5 3-1-15,0-4-5 16,-5-15-13-16,-14-10-38 16,-7-13-20-16,-8-1 16 15,-7-17 60-15,0-10-1 16,-5-3 2-16,-6 4 1 15,5 5-1-15,1 9 17 16,2 4 52-16,2 7-11 16,-2 1-43-16,3 0-15 15,0 0-13-15,9 9 4 16,8 3 8-16,3-2 2 16,6-3-1-16,0-4 0 15,3-3-1-15,-1 0-24 0,-1-13-20 16,-4-4 30-16,-1 1-4 15,-7 2 19-15,-5 5 0 16,-4 4 0-16,-1 5 20 16,2 0-20-16,5 10 0 15,0 11 8-15,9 6 11 16,-3 4-18-16,0-1 5 16,-6-3-6-16,-5-3-40 15,-7-18-118-15,-6-4-239 16,-9-2-532-16</inkml:trace>
  <inkml:trace contextRef="#ctx0" brushRef="#br0" timeOffset="111483.1674">2257 10287 841 0,'0'0'587'16,"0"0"-546"-16,0 0-41 15,0 0-13-15,0 0 12 16,100 73-35-16,-57-35-158 15,-7-4-515-15</inkml:trace>
  <inkml:trace contextRef="#ctx0" brushRef="#br0" timeOffset="112161.3308">2580 10464 1467 0,'0'0'158'0,"0"0"-137"0,0 0-20 16,0 0 38-16,29 82-3 15,-14-46 5-15,1-3-13 16,1 0-6-16,-4-5 7 16,-2-3-4-16,-2-8-15 15,-3-8-4-15,-3-9 4 16,2 0 59-16,-2-16 62 16,0-11-87-16,2-10-29 15,-2-1-7-15,3 1 18 16,0 7 21-16,0 10-6 15,-1 8-10-15,3 6-19 16,3 6-11-16,5 0 0 0,5 0 0 16,7 11 11-1,5 3-6-15,9-1-5 0,1-2 5 16,5-3-5-16,1-7 1 16,-1-1 4-16,-3-7-6 15,-2-12 0-15,-12-3-10 16,-10-3-15-16,-12-3 17 15,-9-1 8-15,0 0 0 16,-12-2 1-16,-4 6 13 16,-4 3 7-16,4 7 4 15,0 4 8-15,2 6 6 16,2 5-14-16,0 0-15 16,3 16-10-16,0 5-2 15,2 8-8-15,7 4-4 16,0-1-5-16,7-2-13 0,7-4 2 15,3-7-1-15,3-8-18 16,1-8 2-16,-1-3 1 16,-1-11 27-16,-3-12 13 15,-5-4 6-15,-4-3 6 16,-1 3 4-16,-5 3 34 16,-1 7-1-16,0 8 16 15,0 6-5-15,2 3-47 16,2 0-7-16,5 9-7 15,6 6 7-15,3 2-1 16,6 0 1-16,1-1 0 16,-1-3-70-16,15-13-51 15,-9 0-120-15,-3 0-373 0</inkml:trace>
  <inkml:trace contextRef="#ctx0" brushRef="#br0" timeOffset="112418.2018">3148 9682 629 0,'0'0'1460'16,"0"0"-1323"-16,0 0-116 16,100-14-13-16,-5 43 23 15,23 26 18-15,11 18 2 0,-12 12 2 16,-25 4-14-16,-23-4-14 15,-17-1-13-15,-16 6-3 16,-21 7-9-16,-15 9-1 16,-26 1-35-16,-27-1-25 15,2-31-122-15,-1-22-537 16</inkml:trace>
  <inkml:trace contextRef="#ctx0" brushRef="#br0" timeOffset="123348.5509">20310 7453 5 0,'0'0'0'0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6:55:40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14516 6870 842 0,'0'0'159'0,"0"0"22"0,0 0-4 15,0 0 19-15,0 0-23 16,21-57-44-16,-6 47-25 16,6 3-36-16,5-3-35 15,6 3-26-15,11-1 3 16,4 3-10-16,23 2-47 16,-14 3-194-16,-12-1-280 0</inkml:trace>
  <inkml:trace contextRef="#ctx0" brushRef="#br0" timeOffset="177.6065">14536 7190 2009 0,'0'0'243'0,"0"0"-205"16,0 0-24-16,0 0 15 15,94-2 20-15,-46-11-13 16,22-3-21-16,24-2-15 15,-15 6-141-15,-21 0-593 0</inkml:trace>
  <inkml:trace contextRef="#ctx0" brushRef="#br0" timeOffset="14358.4169">2919 5551 783 0,'0'0'103'0,"0"0"-76"16,0 0-11-16,0 0 9 16,-101-19 12-16,68 19 30 15,-7 0-15-15,-11 2-25 16,-19 23-17-16,-24 18-4 15,-33 25-5-15,-17 20 6 16,0 16-6-16,10 15 12 16,25 1 9-16,14 8 27 15,17 3 4-15,23 2-11 0,17 6 8 16,27 6-4 0,11 6 9-16,25 5-4 0,17-4 0 15,12-2-7-15,5-9 0 16,7-14-9-16,4 0-24 15,6-9 4-15,12-4 1 16,3-1-9-16,9 1-6 16,7-5-1-16,7-9 0 15,12-9 1-15,15-11 0 16,14-12 6-16,22-12-7 16,10-12 6-16,10-18-5 15,0-16 9-15,-4-10 5 16,-14-17 30-16,-16-22 2 0,-11-13 4 15,-16-15 6-15,-12-15-16 16,-9-20-10-16,-14-14-5 16,-13-10 1-16,-10-2-8 15,-14 7-7-15,-5 7-2 16,-11 8 8-16,-3 3 11 16,-1 2 10-16,0 4 5 15,-3-7 2-15,-5-7-7 16,-16-7-13-16,-7-7-8 15,-13-1-6-15,0-1 9 16,-19 3-15-16,-9 4 3 16,-10 6-9-16,-8-1 1 15,-13 3-1-15,-7 8 0 0,-12 5 2 16,-10 19-1 0,-6 14 0-16,-18 10 0 0,-10 8 0 15,-11 10 1-15,-7 4-1 16,-5 11-1-16,-2 5-1 15,-3 6 0-15,3 7 1 16,-4 5 0-16,2 0-6 16,0 2 6-16,1 11 1 15,5 5-1-15,3 4 2 16,-2 3 4-16,2 4-5 16,9 4-1-16,5 4 0 15,6 4-2-15,9 4 1 16,5 4 0-16,18-3 1 15,21-5-1-15,21-5 0 16,10-4 0-16,5 4 0 0,1 8-1 16,5-1-26-16,11-2-80 15,14-4-30-15,6 2-85 16,16-9-163-16,1-15-686 0</inkml:trace>
  <inkml:trace contextRef="#ctx0" brushRef="#br0" timeOffset="21381.3021">15469 5484 1202 0,'0'0'214'0,"0"0"-6"16,-15-80 83-1,5 54-61-15,3 7-32 0,1 9-15 16,4 10-79-16,1 0-80 15,-1 26-23-15,-1 16 6 16,0 23 7-16,3-2-13 16,0 7 7-16,0 0-7 15,0-10 0-15,0 4-1 16,0-2-40-16,3-9-143 16,-3-23-80-16,0-13-420 15,0-17-476-15</inkml:trace>
  <inkml:trace contextRef="#ctx0" brushRef="#br0" timeOffset="21606.3095">15352 5336 1491 0,'0'0'195'0,"0"0"-85"15,1-96 64-15,14 67-36 16,2 9-35-16,6 8-26 16,6 7-28-16,2 5-24 15,2 3-18-15,1 16 5 16,-4 6 2-16,-6 8-7 15,-8 4 2-15,-10 4-2 16,-6 2-1-16,-3 3 5 16,-18 0-11-16,-6-5-14 15,-2-4-106-15,-9-8-84 16,8-10-168-16,7-10-407 0</inkml:trace>
  <inkml:trace contextRef="#ctx0" brushRef="#br0" timeOffset="22160.4536">15570 5324 1465 0,'0'0'193'16,"0"0"-98"-16,0 0 40 15,0 0-24-15,94-43-19 16,-61 43-37-16,2 0-20 16,-2 16-11-16,-3 5-11 15,-8 7-1-15,-9 1-5 16,-7 3-6-16,-6 0 6 15,0-4-7-15,-9-3-19 16,-6-8-18-16,5-10 6 0,0-7 21 16,8-5 8-16,2-20-39 15,5-8-30 1,12-4 34-16,10-4 23 0,2 2 13 16,-2 3 1-16,-1 10 3 15,-5 4 15-15,-7 8 28 16,-5 6-1-16,-2 8-20 15,-6 0-24-15,1 8 6 16,-1 13 12-16,1 8 31 16,1 7 2-16,-1 3 0 15,4 0 3-15,1-2-20 16,6-2-10-16,4-9-5 16,2-5-6-16,3-10 1 0,4-8 0 15,-4-3 3 1,4-10 13-16,-2-12-3 0,-2-6-8 15,-7-8-8-15,-5 0 0 16,-5-1-2-16,-5-2-2 16,-3 5-6-16,-11 5-2 15,-6 7 0-15,-3 9 0 16,-7 8-10-16,0 5-3 16,-1 0-23-16,6 11-18 15,5 6-14-15,12 2-77 16,8 4-88-16,13-3-255 15,4-5-470-15</inkml:trace>
  <inkml:trace contextRef="#ctx0" brushRef="#br0" timeOffset="22619.3076">16266 5043 1679 0,'0'0'212'15,"0"0"11"-15,0 0-116 16,0 0-77-16,0 0-24 16,0 0-5-16,0 0 8 15,13 106 2-15,1-65 0 16,-1-2-10-16,-2-1 11 16,-4-5-11-16,-1-4-1 15,0-6 1-15,-3-9-1 16,-2-10-8-16,1-4 8 0,-1-1 14 15,2-18 11 1,4-2 2-16,2-5 1 0,2 2-1 16,0 4-9-16,5 7-5 15,-4 7-12-15,1 4 9 16,3 2-10-16,0 0-6 16,-1 12 6-16,-2 4 1 15,1 4 0-15,-8 1 4 16,0 1-5-16,-6-2 0 15,0 0 1-15,-8 0 16 16,-10-3 6-16,-3-2 6 16,-4-3-11-16,0-4-4 15,-1-5-3-15,7-3-11 0,1 0-12 16,9-11-120-16,3-3-154 16,4-2-668-16</inkml:trace>
  <inkml:trace contextRef="#ctx0" brushRef="#br0" timeOffset="23250.857">16782 5238 1222 0,'0'0'561'0,"0"0"-439"15,0 0 9-15,0 0-78 16,0 0-32-16,0 0-21 16,0 0-110-16,-3-3-395 0</inkml:trace>
  <inkml:trace contextRef="#ctx0" brushRef="#br0" timeOffset="24309.677">17704 4718 1202 0,'0'0'207'0,"0"0"33"16,0 0 0-16,0 0-50 16,-55-72-74-16,31 66-33 0,-6 6-18 15,-3 0-16-15,0 6-21 16,-1 14-14-16,4 7 6 15,6 2-11-15,5 6-8 16,9-1-1-16,5 2 0 16,5-2 0-16,3-3-2 15,13-6-23-15,5-6-25 16,5-10-13-16,0-5 29 16,4-4 11-16,-1-13-1 15,0-12 11-15,-2-8 12 16,-2-7 1-16,-3-3 0 15,-3-3 0-15,-2 0 8 0,-4 3 18 16,-1 10 11 0,-4 6 8-16,-3 11 17 0,-3 9-3 15,1 7-29-15,3 7-30 16,4 19-15-16,11 29 15 16,7 31 0-16,1 34 18 15,-4 9 1-15,-8-10-2 16,-9-15 8-16,-2-36-4 15,-3-17-12-15,2-15-8 16,-3-8 0-16,3-3 5 16,-2-3 2-16,3-5-8 15,-5-9 1-15,-1-8 0 16,0-3 14-16,0-22-3 16,0-11-7-16,-13-6-5 15,-9-5-1-15,-11 3 0 16,-6 9-6-16,-7 10 1 15,-6 9-3-15,1 10 8 0,8 6-6 16,6 0 7-16,14 0-6 16,8 6 0-16,12 2-4 15,3-3-5-15,5 1 4 16,19-3 0-16,10-3 11 16,12 0 10-16,7 0-9 15,3-9-1-15,-2-1 0 16,-5 1 0-16,-8 4-1 15,-9-1-85-15,-4 0-106 16,-10-1-204-16,-9 0-447 0</inkml:trace>
  <inkml:trace contextRef="#ctx0" brushRef="#br0" timeOffset="25114.0932">19143 4782 438 0,'0'0'104'0,"0"0"-52"16,0 0-8-16,0 0-29 15,0 0-15-15,0 0 0 0,0 0-46 16,2-4-58 0,-2 4-90-16</inkml:trace>
  <inkml:trace contextRef="#ctx0" brushRef="#br0" timeOffset="26823.396">19143 4782 80 0,'-34'-2'88'0,"35"2"-86"0,1 0-2 16,-1 0-20-16,1 0 10 16,-2 0 10-16,0 0 22 15,3 0 20-15,-3 0 28 16,0 0-41-16,0 0-20 15,0 0-9-15,0 0-16 16,0 0 0-16,0 0 15 16,0-2 1-16,0 2 0 15,0 0 13-15,0-1 3 16,0 1-15-16,0 0 1 0,0 0-1 16,0 0 1-16,0 0-2 15,0 0 0-15,0 0 0 16,0 0-6-16,0 0 5 15,0 0-6-15,0 0 6 16,0 0 0-16,0 0 0 16,0 0 1-16,0 0-1 15,0 0 1-15,0 0-1 16,0 0 1-16,0 0 0 16,0 0 0-16,0 1 1 15,0-1 28-15,0 0 47 16,0 0-14-16,0 0-11 15,0 0-21-15,0 0-14 0,0 0-15 16,0 0 1-16,0 0-2 16,0 0 1-16,0 0 0 15,0 0-1-15,0 0 1 16,0 0 6-16,0 0 6 16,0 0 9-16,0 0 12 15,0 0 5-15,0 0-4 16,0 0-8-16,0 0-11 15,0 0-7-15,0 0-9 16,0 0 1-16,0 0-1 16,0 0 0-16,0 0 1 15,0 0-1-15,0 0 1 0,0 0 8 16,0 0 15 0,0 0 12-16,0 0 5 15,0 0 2-15,0 0 1 0,0 0-4 16,0 0-4-16,0 0-5 15,0 0-11-15,0 0-6 16,0 0 2-16,0 0-1 16,0 0-4-16,0 0-1 15,0 0-8-15,0 0-1 16,0 0 1-16,0 0-1 16,0 0 0-16,0 0 0 15,-3 2-1-15,3-2 0 16,0 0 0-16,0 0 1 15,0 0-1-15,0 0 2 16,0 0-2-16,0 0 0 0,0 0 0 16,0 0 0-16,0 0 0 15,0 0 8-15,0 0 5 16,0 0 30-16,0 0 28 16,0 0-22-16,-2 0-31 15,2-6 17-15,-1 0 46 16,-4-3-10-16,1 2 21 15,-5-3 32-15,-3 2-6 16,-2-1-13-16,-5 2-6 16,-4 2-30-16,-3 2-7 15,1 3-1-15,-2 0-12 16,-2 6-17-16,3 10-11 16,2 9-6-16,3 6-9 15,10 2-6-15,7 4 0 0,4-1-2 16,8-2 1-16,17-8-1 15,9-6-24-15,11-11-34 16,9-9-16-16,7-10-41 16,2-21-27-16,-4-9-116 15,-6-9-85-15,-9-16 44 16,-18-18 166-16,-13-26 135 16,-10-1 68-16,-3 18 180 15,-2 28-93-15,-5 33 96 16,-2 14-34-16,1 5-58 15,1 4-53-15,1 8-14 16,-1 5-63-16,5 36-28 16,2 32 5-16,0 26 14 0,15 13-2 15,10-4-3-15,8-12-2 16,-5-25-6-16,-1-19-7 16,-4-17-1-16,-2-13 1 15,1-5-9-15,-1-5-40 16,1-11-7-16,-5-4 22 15,-5-27 18-15,-6-13-3 16,-5-6-3-16,-1-4 11 16,0 5 11-16,0 11 0 15,0 11 1-15,-1 12 17 16,1 10-5-16,-2 4-8 16,2 0-5-16,0 16-2 15,0 3 1-15,12 2 0 16,3 2 0-16,9-5-5 15,5-5 4-15,5-8 2 0,3-5-2 16,-4 0-13-16,-1-14 0 16,-5-4 14-16,-6-1 0 15,-9-1 1-15,-3 6 34 16,-3 3 24-16,-5 8 32 16,1 3-31-16,-1 0-42 15,2 15-16-15,5 10-1 16,1 7 13-16,3 2-3 15,-4-2-9-15,1-3 0 16,-3-7-1-16,-6-13-55 16,0-6-128-16,-3-3-322 0</inkml:trace>
  <inkml:trace contextRef="#ctx0" brushRef="#br0" timeOffset="26954.5383">19753 4359 990 0,'0'0'217'0,"0"0"-183"16,0 0-16-16,0 0-18 16,42 105 0-16,-20-71-225 0</inkml:trace>
  <inkml:trace contextRef="#ctx0" brushRef="#br0" timeOffset="27288.5213">20011 4560 1174 0,'0'0'153'16,"0"0"-60"-16,0 0 2 16,-4 86 25-16,4-49 7 15,1 2-30-15,7 2-33 16,1-5-30-16,-2-4-21 16,2-6-7-16,-3-11-4 15,0-9-1-15,-1-6 0 16,8-7 22-16,0-16-8 15,7-4-15-15,1-2 7 16,1 3-5-16,-1 6-1 0,-3 4-1 16,-3 7 0-1,-2 6 0-15,1 3 0 16,1 0-1-16,5 11-1 0,3 2 2 16,3 4 0-16,2-1-2 15,1-3-37-15,1-6-101 16,9-7-103-16,-9-8-82 15,-8-10-385-15</inkml:trace>
  <inkml:trace contextRef="#ctx0" brushRef="#br0" timeOffset="27595.6541">20514 4604 692 0,'0'0'306'15,"0"0"-34"-15,-17-92-80 16,6 67-31-16,0 9 11 16,-1 13-41-16,-3 3-67 15,-2 15-45-15,0 13-17 16,-1 9 8-16,5 4-2 0,2 2-7 15,4 1-1-15,7-4 0 16,0-10-1-16,2-5 0 16,11-14-11-16,3-10 6 15,5-1 1-15,0-17 5 16,0-10 2-16,0-2 11 16,1-2 32-16,-1 3 30 15,-2 5-16-15,-1 8-17 16,-3 6-11-16,0 6-6 15,-1 3-13-15,2 0-11 16,3 12 1-16,3 3 2 16,7 2-4-16,2 1-40 15,29 1-100-15,-9-5-207 16,0-5-493-16</inkml:trace>
  <inkml:trace contextRef="#ctx0" brushRef="#br0" timeOffset="27994.3558">21224 4341 1609 0,'0'0'195'0,"0"0"-29"16,0 0-36-16,0 0-27 16,0 0-53-16,-91-16-40 15,70 48-9-15,-1 8-1 16,5 6 1-16,6 3 0 15,6 0 1-15,5-6-1 16,0-9-1-16,12-12-6 0,7-13-17 16,6-9-5-16,5-9 8 15,0-22-11-15,-3-11 17 16,-3-22 14-16,-9-22 0 16,-9-26 16-16,-6-1 13 15,0 20-8-15,-6 29 16 16,0 35 7-16,3 14 29 15,0 5-11-15,-2 8 14 16,-2 2-57-16,-2 20-19 16,-1 20-1-16,-3 23 0 15,8 22-5-15,5 14-16 16,1-8-95-16,28-18-58 0,-4-28-209 16,-4-31-508-16</inkml:trace>
  <inkml:trace contextRef="#ctx0" brushRef="#br0" timeOffset="28295.1672">21391 4264 1443 0,'0'0'198'16,"0"0"-71"-16,0 0-18 16,0 0-10-16,-94 55-28 15,79-21-27-15,3 2-20 16,9 4-15-16,3-5-2 15,0-4-7-15,9-9 1 0,9-8-1 16,4-11 0-16,1-3 0 16,1-10 0-16,-3-14 0 15,-2-6 0-15,-8-6 0 16,-4-3 11-16,-7 0 6 16,0 5-3-16,0 8-14 15,-8 7 2-15,2 12-2 16,2 7-34-16,1 10-146 15,3 9-149-15,0 1-333 0</inkml:trace>
  <inkml:trace contextRef="#ctx0" brushRef="#br0" timeOffset="28530.0482">21585 4199 1689 0,'0'0'210'0,"0"0"15"0,0 0-106 16,0 0-43-16,0 0-53 16,0 0-21-16,0 0 4 15,-13 87 0-15,20-43 5 16,6 0-10-16,1-1 5 16,4-4-6-16,0-7-35 15,4-11-79-15,8-21-123 16,-5 0-165-16,-4-13-887 0</inkml:trace>
  <inkml:trace contextRef="#ctx0" brushRef="#br0" timeOffset="30029.6198">21806 4180 1270 0,'0'0'165'0,"0"0"106"0,0 0-102 16,0 0-94-16,0 0-53 15,0 0-9-15,-3 73 11 16,3-33 3-16,0 2-2 15,0-3-1-15,3-5-9 16,6-6-8-16,8-8-7 16,2-10-10-16,3-10-30 15,0-2-74-15,-2-17-39 16,-3-9 37-16,-3-6 68 16,-5-3 48-16,-3 2 13 15,-3 4 104-15,-2 6 7 16,-1 8-14-16,0 9-1 0,0 5-31 15,0 3-47-15,0 3-31 16,0 13 0-16,0 4 6 16,6 2-5-16,3 3-1 15,5-6 0-15,3-4-34 16,5-6-63-16,3-9-22 16,0 0-86-16,-1-11 64 15,-7-12 102-15,-7-7 39 16,-7-2 69-16,-3-4 77 15,0 3 18-15,0 2-30 16,0 11-61-16,-3 7-27 16,1 9 4-16,1 4-37 15,1 6-13-15,-3 15-7 0,3 9 7 16,0 6 0-16,0 3 2 16,0 2-2-16,0-5 0 15,0-5 0-15,0-8-10 16,0-9-23-16,0-9-4 15,0-5 27-15,0-11 10 16,0-15 1-16,0-7 0 16,0-9 26-16,4 1 2 15,1-2-20-15,2 7-2 16,-1 9-1-16,0 11 5 16,1 10 1-16,1 6-12 15,4 3-1-15,4 16-4 16,2 5 5-16,2 3 2 0,-1 2-2 15,-5-2 0-15,-4-5 0 16,-3-5-15-16,-4-7-4 16,-1-6 7-16,-2-4 12 15,0 0 6-15,0-13 6 16,0-8-6-16,3-2-5 16,3-5 1-16,3 0-2 15,1 5 1-15,1 3-1 16,-2 7 1-16,-1 2 0 15,-3 6 0-15,0 5-1 16,1 0-11-16,0 3 10 16,1 11 1-16,0 5 0 0,1 2 0 15,1-2 0 1,1 1 0-16,-1-4 0 0,2-5 0 16,-1-6 0-16,1-5 1 15,2 0-1-15,0-8-1 16,0-12-17-16,1-4 11 15,-3-3 1-15,-4-2 5 16,-1 2-6-16,-6 4 7 16,0 3 1-16,0 6 12 15,0 5-3-15,0 6 1 16,0 3-11-16,0 0-5 16,0 10-3-16,0 9 7 15,0 2-20-15,8 1-34 0,7-1-70 16,5-3-11-1,6-6-11-15,2-5-38 0,-3-7 54 16,-3 0 45-16,-6-2 86 16,-9-13 10-16,-4 0 137 15,-3-2 39-15,0 1-38 16,0 4-46-16,0 2-30 16,0 4 3-16,0 6-16 15,0 0-44-15,-3 9-15 16,-4 9-1-16,2 5 0 15,-1 2 1-15,1-2-1 16,3 1 0-16,2-7-2 16,0-6-15-16,0-5-14 15,5-6 10-15,5 0 21 16,2-11 1-16,1-7 0 0,-1-4 1 16,-3-2 26-1,0 2 10-15,-3 2-18 0,-2 6 4 16,-1 5 16-16,-1 3-11 15,-2 6-1-15,1 0-17 16,1 0-10-16,-2 6-13 16,6 5 13-16,3 1 0 15,-2 1 1-15,1-4 0 16,3-2 0-16,-2-6 5 16,1-1-5-16,4-2 9 15,-3-15-9-15,1-5 5 16,-2-7 10-16,-4-7-1 15,-1-9 24-15,-4-2-5 0,1 0 4 16,-2 8 7 0,0 13 0-16,0 12-4 0,1 11-25 15,1 3-16-15,2 15-14 16,5 15 7-16,2 6 6 16,1 4-26-16,4-1-75 15,-4-3-47-15,0-6-129 16,-6-12-273-16,-3-8-568 0</inkml:trace>
  <inkml:trace contextRef="#ctx0" brushRef="#br0" timeOffset="30425.795">22784 3863 1007 0,'0'0'146'16,"0"0"-110"-16,0 0-30 0,86-4-5 15,-40 1-1-15,3-5-89 16,0-3-148-16,-6-9-98 16,-5-1 34-16,-9-4 301 15,-5-4 306-15,-8 3 56 16,-7 2 20-16,-6 6-60 16,-3 7-3-16,0 5-121 15,0 6-91-15,0 0-65 16,-7 7-32-16,-3 9-4 0,-1 5-6 15,4 3 0 1,5 0 12-16,2 1-5 0,0-3 1 16,11 2 3-16,8-2 13 15,2 2 4-15,6-1-4 16,3 0-3-16,-3-1-9 16,-2-1-6-16,-6-3-6 15,-8 0 1-15,-10-3-1 16,-1 0 0-16,-25 1 0 15,-65 11-18-15,4-6-108 16,-14-3-348-16</inkml:trace>
  <inkml:trace contextRef="#ctx0" brushRef="#br0" timeOffset="32347.8459">16281 5947 1540 0,'0'0'230'15,"0"0"-54"-15,0 0-103 0,0 0-35 16,-37 126 16-16,31-58 2 15,4 7-25-15,2-13-17 16,0 8-6-16,2-7 0 16,8-5-8-16,7-4-58 15,-4-13-166-15,-3-17-393 0</inkml:trace>
  <inkml:trace contextRef="#ctx0" brushRef="#br0" timeOffset="32544.5409">16214 5987 103 0,'0'0'1389'16,"0"0"-1235"-16,6-84 10 16,9 61-37-16,6 12-42 0,1 11-31 15,0 0-36-15,2 19-4 16,-5 10-3-16,-2 10 0 16,-5 8 3-16,-8 0-4 15,-4 2-3-15,0-2-7 16,0-5-15-16,-11-3-133 15,3-12-173-15,1-13-461 0</inkml:trace>
  <inkml:trace contextRef="#ctx0" brushRef="#br0" timeOffset="33020.9459">16434 6033 1144 0,'0'0'351'15,"0"0"-265"-15,0 0-8 16,68-83 42-16,-40 69 4 15,3 7-48-15,1 7-42 0,-4 2-25 16,-3 17-8-16,-6 9 7 16,-5 8 0-16,-6 3-2 15,-8 1-5-15,0-4 0 16,0-3 6-16,0-10-7 16,-5-9-7-16,5-11-35 15,0-3 18-15,0-19-18 16,9-13-84-16,9-8 56 15,3-1 30-15,-3-3 27 16,0 10 13-16,-3 3 0 0,-4 12 29 16,-5 9 43-16,-3 7 2 15,-3 3-43-15,2 13-30 16,-1 12 15-16,1 11 18 16,4 3-10-16,4 1-7 15,2-4-9-15,6-6 8 16,2-7-10-16,2-12 1 15,0-8 3-15,-2-3 0 16,-1-16 9-16,-8-11-1 16,-1-6-6-16,-10-4-2 15,0 1-1-15,-7 3-8 16,-8 5 0-16,-3 12-1 16,3 8-13-16,0 8-64 0,7 8-77 15,5 8-119 1,3 1-119-16</inkml:trace>
  <inkml:trace contextRef="#ctx0" brushRef="#br0" timeOffset="33404.2639">17087 5838 1324 0,'0'0'372'0,"0"0"-285"16,0 0-87-16,0 0-8 15,0 0 8-15,30 82 1 16,-11-41 8-16,-2 2-8 16,-3-2 0-16,-4-4 1 15,-2-6 6-15,-5-7-6 0,-3-13-2 16,0-11 44-16,0 0 140 16,0-17-114-16,0-7-47 15,0-1-13-15,4 0 1 16,2 6 1-16,3 6 1 15,2 8-12-15,1 5-1 16,0 0-1-16,-1 5 1 16,-2 12 1-16,-4 3-1 15,-5 0 0-15,0 7 0 16,-2-4 2-16,-15 2 4 16,-6-1-5-16,-2-6 5 15,-2-1-6-15,-7-6-84 16,7-4-188-16,2-4-360 0</inkml:trace>
  <inkml:trace contextRef="#ctx0" brushRef="#br0" timeOffset="33554.111">17301 6075 942 0,'0'0'17'0,"0"0"-17"16,0 0-532-16</inkml:trace>
  <inkml:trace contextRef="#ctx0" brushRef="#br0" timeOffset="35006.0896">18262 5752 1179 0,'0'0'166'0,"0"0"-19"0,0 0 73 16,0 0-79-16,-109-40-59 15,76 40-42-15,-1 5-25 16,-1 11-14-16,6 3 5 16,2 0-6-16,9 1 2 15,8-2-2-15,7-2 1 16,3-2-1-16,4-8-11 15,15-4-14-15,8-2 4 16,6-8 15-16,1-12-1 16,4-7 7-16,-1 0 0 15,-5-3 0-15,-5 2 8 16,-9 6 32-16,-3 7 26 16,-9 6 1-16,-1 9-21 0,-2 0-30 15,3 14-15-15,5 18 0 16,2 14 5-16,10 22 10 15,4 14-1-15,-4-4 7 16,-2-6-6-16,-5-15-4 16,-6-15-11-16,2-3 6 15,2-5-5-15,-7-13-1 16,-2-13 6-16,-1-8-6 16,0-5 9-16,-1-17-9 15,-1-9-1-15,-2-8-6 16,-3 0-2-16,-15 3-13 15,-9 4 12-15,-6 11 8 16,-4 10-5-16,-7 11 5 16,5 0 0-16,1 10 1 0,10 7-1 15,13-2 0-15,15-2-5 16,11-7-2-16,48-6-6 16,71-37-45-16,-6-2-258 15,3-10-970-15</inkml:trace>
  <inkml:trace contextRef="#ctx0" brushRef="#br0" timeOffset="36920.4655">19451 5656 798 0,'0'0'624'0,"0"0"-559"16,0 0-26-16,0 0 62 15,0 0 24-15,0 0-23 16,0 0-33-16,-71-41-4 15,67 41 45-15,4 0-23 16,0 0-30-16,0-2-24 16,0 1-16-16,3-5-11 15,14-4-5-15,13-5-1 0,11-7-1 16,2-2 1-16,0 0-1 16,-9-1-7-16,-11 6 7 15,-6 7-1-15,-11 5 2 16,-5 4 0-16,-1 3 9 15,0 1-7-15,-1 18 5 16,-9 12-7-16,3 11 6 16,0 9-5-16,7 6 1 15,0 4 5-15,0-1-5 16,13-2-1-16,-1-2 5 16,1-5-6-16,-5-8 2 15,-6-9-3-15,-2-9 2 16,0-13-1-16,-13-8 1 15,-12-4 0-15,-5-12 5 16,-4-14-6-16,1-5 1 0,5-1-1 16,8 3 1-16,13 6-1 15,7 4-6-15,12 7-6 16,19 0-14-16,12 5-11 16,8 2-3-16,6-1-6 15,1 0-17-15,-1-1-9 16,-8-3 9-16,-10-4 22 15,-10-1 15-15,-12-3 21 16,-7-5 5-16,-10 1 35 16,0-2 24-16,-1 5 31 0,-10 4 0 15,6 6-15-15,0 8-20 16,3 1-44-16,1 17-11 16,-1 10-1-16,2 9-1 15,0 3 2-15,0 2-1 16,0-7-4-16,5-6 5 15,5-6 1-15,2-9-1 16,2-11-9-16,5-2 8 16,1-9 0-16,4-14 0 15,-2-4 0-15,0-1-5 16,-2 7 5-16,-4 1 0 16,-5 7 0-16,-4 7 0 15,-1 4 0-15,-2 2-12 0,4 0-1 16,1 14 13-1,7 1 0-15,5 4 0 0,3-5 0 16,2 0-13-16,2-8-17 16,-3-6-8-16,-4 0 1 15,-6-10 11 1,-6-9 26-16,-4-6 0 0,-5-1 1 16,0-3 6-16,0 2 9 15,-2 5 12-15,-6 1 9 16,1 9 0-16,1 4 2 15,0 8-13-15,0 0-19 16,2 8-6-16,-1 15-1 16,2 4 0-16,3 7 1 15,0-1 0-15,6-3-6 16,9-6 4-16,4-7 1 0,4-9-1 16,-1-8 1-16,2-5-14 15,-6-19 3-15,-2-11-1 16,-7-8 2-16,-7-22 10 15,-2-27 1-15,-6-18 0 16,-9 9 0-16,1 29 11 16,7 32 24-16,2 29 27 15,0 4 2-15,1 4-12 16,1 3-30-16,3 8-22 16,0 22-6-16,0 12 6 15,7 9 1-15,10 7 0 16,7 0 0-16,6-5-1 15,2-6-1-15,5-9-28 16,-4-11-50-16,1-8 11 16,-7-12 9-16,-5-2 32 0,-7-5 21 15,-3 0 5-15,-6 0 1 16,-1 3 0-16,0 2 0 16,4 4 0-16,0 4 6 15,2 2 5-15,0 2 1 16,0-1-6-16,-4-4-5 15,-4-3-1-15,-1-5-16 16,-2-4-31-16,0-6 6 16,-11-18-173-16,-6-10 0 15,-5-7 66-15,0-5 88 16,-2-2 44-16,6 4 16 16,2 10 5-16,5 7 34 0,7 13 16 15,4 11-55 1,0 3-3-16,33 17-45 0,-2 10-32 15,2-4-270-15</inkml:trace>
  <inkml:trace contextRef="#ctx0" brushRef="#br0" timeOffset="37203.1204">20936 5525 1443 0,'0'0'198'0,"0"0"-29"16,0 0-36-16,0 0 6 15,0 0-64-15,0 0-51 16,0 0-9-16,-69 22-6 16,59 10 0-16,3 2-8 0,4-1 6 15,3-4-6-15,0-7 0 16,11-7-1-16,6-10-1 16,4-5-6-16,3-1 1 15,0-11 5-15,1-4 0 16,0 1 1-16,1 1-2 15,-1 4-7-15,0 2-19 16,2 6-54-16,29 2-66 16,-7 0-102-16,1 0-251 0</inkml:trace>
  <inkml:trace contextRef="#ctx0" brushRef="#br0" timeOffset="37375.9526">21855 5269 1726 0,'0'0'193'16,"0"0"-104"-16,0 0-65 15,0 0-23-15,0 0-1 16,0 0 0-16,85 72-17 16,-55-44-178-16,-6-5-172 0</inkml:trace>
  <inkml:trace contextRef="#ctx0" brushRef="#br0" timeOffset="37541.9369">22158 5121 1892 0,'0'0'234'0,"0"0"-164"0,0 0-53 15,0 0-16-15,0 0 6 16,13 116-7-16,3-65-9 15,-1-5-486-15</inkml:trace>
  <inkml:trace contextRef="#ctx0" brushRef="#br0" timeOffset="38437.053">9260 5082 1431 0,'0'0'200'16,"0"0"35"-16,0 0 5 15,0 0-104-15,0 0-70 16,0 0-39-16,-12-3-21 16,5 48 4-16,-4 8 24 15,-1 5-17-15,3 0-15 16,3-2 0-16,3-5-2 0,3-6-18 15,5-6-106 1,10-14-188-16,4-16-484 0</inkml:trace>
  <inkml:trace contextRef="#ctx0" brushRef="#br0" timeOffset="38612.0347">9394 5111 1506 0,'0'0'274'16,"0"0"-85"-16,0 0-81 15,0 0-81-15,0 0-12 16,0 0 16-16,-3 114-9 16,3-65-13-16,0 4 1 15,0-2-10-15,0-1-32 0,0 3-136 16,-4-14-195 0,-5-11-319-16</inkml:trace>
  <inkml:trace contextRef="#ctx0" brushRef="#br0" timeOffset="38973.2143">8994 5503 1149 0,'0'0'298'0,"0"0"-78"15,0 0-54-15,0 0-116 16,0 0-37-16,0 0 15 16,0 0 13-16,81 62-4 15,-30-46-5-15,11-6 3 16,6-1-11-16,3-9-17 15,5 0-4-15,-1-15-3 0,-5-9-13 16,-4-5-60-16,-14-2-13 16,-12 0-14-16,-13 2 37 15,-12 0 54-15,-9 4 9 16,-6 4 57-16,0 4 62 16,-3 2 11-16,-6 5-28 15,3 4-2-15,0 6-8 16,1 0-58-16,-1 14-32 15,-2 15-1-15,0 7 14 16,0 6-14-16,4 6 1 16,1 0-2-16,0 2 0 15,-4 11-116-15,4-11-177 16,-6-10-1007-16</inkml:trace>
  <inkml:trace contextRef="#ctx0" brushRef="#br0" timeOffset="51371.6232">8341 6235 681 0,'0'0'0'0,"0"0"-335"0</inkml:trace>
  <inkml:trace contextRef="#ctx0" brushRef="#br0" timeOffset="53977.4025">1141 11252 1117 0,'0'0'147'0,"0"0"-94"0,0 0 44 16,0 0-28-16,0 0-11 15,91-13 70-15,18 13 5 16,54 4-12-16,35 3-13 16,21-4-16-16,5-3 1 15,-4 0-12-15,11-1-7 16,0-8 9-16,-4-8-18 16,-11-7-1-16,-18 2-27 15,-23-1-13-15,-22 5-1 16,-44 4-11-16,-30 6-5 15,-31 3-5-15,-18 3-2 16,-2-1 7-16,-10 3-7 16,-3 0-25-16,-15 0-27 0,-7 0-46 15,-67 8-114-15,-3 4-311 16,-11 3-298-16</inkml:trace>
  <inkml:trace contextRef="#ctx0" brushRef="#br0" timeOffset="54406.9402">1192 11893 806 0,'0'0'818'16,"0"0"-818"-16,0 0-18 15,0 0 18-15,97 28 136 16,0-26 85-16,53-2-66 16,31-10-47-16,20-14-9 15,1-5 14-15,-7-3-9 16,5-2-26-16,-2 8-24 15,-10 0-14-15,-12 2-7 16,-22 2-12-16,-23 2-13 16,-35-1 9-16,-29 9-2 0,-30 4-7 15,-19 2-1 1,-4 0 2-16,-1 4-8 0,-5-1 0 16,-6 0-1-16,-2 3-6 15,-3 0-74-15,-40 8-127 16,1 4-290-16,-7-1-968 0</inkml:trace>
  <inkml:trace contextRef="#ctx0" brushRef="#br0" timeOffset="78596.8939">5395 14221 1696 0,'0'0'206'0,"0"0"-134"16,0 0-54-16,0 0-18 16,121-23 0-16,-25 23-151 15,-13 0-201 1,-11 0-812-16</inkml:trace>
  <inkml:trace contextRef="#ctx0" brushRef="#br0" timeOffset="78739.1265">5377 14487 1906 0,'0'0'226'0,"0"0"-183"15,0 0-43-15,138 5-1 0,30-12 0 16,-13-8-102-16,0-4-624 16</inkml:trace>
  <inkml:trace contextRef="#ctx0" brushRef="#br0" timeOffset="79039.7584">7399 13844 1437 0,'0'0'301'16,"0"0"-18"-16,0 0-109 0,0 0-44 16,-93-7-42-16,46 42-20 15,-3 14 6-15,1 7-21 16,9 4-21-16,13 3-17 16,16-1-9-16,11-2-4 15,25-3-2-15,31-3-82 16,44-18-145-16,-12-14-282 15,-6-20-666-15</inkml:trace>
  <inkml:trace contextRef="#ctx0" brushRef="#br0" timeOffset="79353.8775">7749 14009 1652 0,'0'0'283'15,"0"0"-24"-15,0 0-131 16,0 0-76-16,-89 28-9 0,59 9 0 15,6 9-19-15,7 5-15 16,15 2-7-16,2-2 9 16,13-6-11-16,15-11-20 15,8-12-26-15,4-12-24 16,3-10-4-16,-4-7 17 16,-6-17 21-16,-9-7 29 15,-10-6 7-15,-11-4 11 16,-3 0 17-16,-2 2 3 15,-12 7 6-15,-3 10-6 0,0 11-16 16,-2 10-6-16,4 1-9 16,0 13-1-16,5 11-21 15,10 15-94-15,12-6-141 16,6-8-385-16</inkml:trace>
  <inkml:trace contextRef="#ctx0" brushRef="#br0" timeOffset="80147.4561">8029 14047 1450 0,'0'0'362'0,"0"0"-104"15,0 0-68-15,0 0-80 16,0 0-57-16,0 0-43 0,0 0-9 16,-9 36-1-16,9-1 1 15,0 3 0-15,2 1 5 16,8-8-5-16,7-4-1 15,1-10-2-15,4-10-39 16,3-7-2-16,1-7 23 16,-2-18 3-16,0-8 9 15,-5-4 8-15,-4-4 1 16,-4 3 14-16,-6 6 7 16,-2 11 20-16,-3 8-2 15,0 9 15-15,0 4-33 16,0 2-22-16,2 16-7 15,2 6 7-15,8 6 0 16,6 0 0-16,7 0-1 16,8-5-9-16,3-6-39 0,2-11-35 15,0-8-8-15,-5-7 18 16,-6-15 43-16,-9-10 31 16,-5-2 25-16,-7-2 43 15,-1 5 13-15,-4 4-2 16,1 10-35-16,-2 11-5 15,1 4-17-15,1 2-22 16,1 11-15-16,3 12 13 16,4 7 2-16,3 4-1 15,4 2 1-15,-2-5 0 16,0-7-20-16,1-10-55 16,-2-10 13-16,2-4 46 15,2-13 16-15,-1-14 12 16,0-8 13-16,-1-2 15 15,-2 3-13-15,-1 5 1 0,-4 7-9 16,-3 11-5-16,0 6 5 16,3 5-19-16,1 3-2 15,9 14 2-15,4 5 0 16,4 0 0-16,0-2 1 16,-3-6 0-16,1-11-1 15,-2-3 0-15,-1-10 1 16,-1-16 10-16,-2-10-1 15,-4-10 20-15,-4-8 37 16,-3-1 1-16,-3 6-3 0,-3 11 0 16,0 18-23-1,1 20-27-15,2 3-15 0,8 31-12 16,2 11 11 0,6 9 1-16,0 2 0 0,-3-3-54 15,-12 2-80-15,-6-14-137 16,0-14-347-16</inkml:trace>
  <inkml:trace contextRef="#ctx0" brushRef="#br0" timeOffset="80275.6353">8925 13905 935 0,'0'0'382'0,"105"-3"-283"15,7 1-74 1,-6 2-25-16,-8-5-361 0</inkml:trace>
  <inkml:trace contextRef="#ctx0" brushRef="#br0" timeOffset="80530.4767">10704 13143 1758 0,'-113'7'253'15,"-25"30"-59"-15,-19 22-33 16,16 21 6-16,32 24-27 16,23 25-24-16,29 13-29 15,31-1-53-15,28-11-21 0,53-19-13 16,33-21 7-16,29-12 1 16,18-16-7-16,11-23 3 15,0-20-4-15,-7-19-83 16,-37-9-131-16,-26-16-557 0</inkml:trace>
  <inkml:trace contextRef="#ctx0" brushRef="#br0" timeOffset="81627.315">11046 13621 1211 0,'0'0'166'0,"0"0"-31"15,0 0 63-15,-33-80-30 16,13 64-42-16,-5 9-36 0,-8 7-43 15,-10 7-16-15,-7 16-5 16,-2 8-1-16,6 7 6 16,12 2-7-16,16-3-8 15,18-1-14-15,10-4-1 16,26-5 5-16,16-3-5 16,9-4 0-16,5-1 1 15,-3-2-1-15,-11 2-1 16,-13-1 0-16,-17 0-14 15,-17-1-3-15,-5 2 15 16,-32 2 2-16,-15-1 1 16,-27 5 9-16,4-4-4 15,-4-4 4-15,7-5-8 16,23-9-2-16,7-3 0 16,37-20-76-16,4-9-314 0,24-6-838 15</inkml:trace>
  <inkml:trace contextRef="#ctx0" brushRef="#br0" timeOffset="82071.6204">11208 13497 1737 0,'0'0'194'16,"0"0"-97"-16,0 0 73 16,0 0-42-16,0 0-73 15,0 0-38-15,0 0-7 16,-37 146 8-16,37-48 5 15,10-3-8-15,2-22-1 16,0-22-13-16,-3-22 1 0,5 0-1 16,-1-5-1-1,0-4 0-15,0-16-12 0,1-4 9 16,5-19 3-16,3-12 0 16,3-7 2-16,3-1 7 15,0 0-9-15,2 5-1 16,-1 9 0-16,-4 11-1 15,-3 9 1-15,-4 5-6 16,-2 8 1-16,-2 12 0 16,-1 5 4-16,-1 4-5 15,-1-3 7-15,2-1 0 16,-1-5-1-16,1-8 1 16,1-2 0-16,1-6 0 15,0-4 0-15,1 0 1 0,-2-1 6 16,0-10-6-16,-3 2-1 15,-3-3-22-15,-2 2-30 16,-2-7-64-16,-1 5-126 16,-3-1-426-16</inkml:trace>
  <inkml:trace contextRef="#ctx0" brushRef="#br0" timeOffset="84031.4008">11838 13833 1403 0,'0'0'218'16,"0"0"22"-16,0 0-145 15,0 0-52-15,0 0-23 16,0 0-20-16,0 0-12 16,-2 0-5-16,13 0-7 15,0 0 11-15,3-11 0 16,-4-6-12-16,-2-5 7 15,-4 0 12-15,-4-1 6 0,0 3 2 16,-1 6 30-16,-11 0 21 16,-5 8 18-16,0 6-3 15,0 0-31-15,-1 6-10 16,-1 15-8-16,4 9-10 16,3 8 1-16,10 2-9 15,2 2-1-15,5-3 0 16,17-8 0-16,9-7-1 15,8-12-15-15,6-11-18 16,0-1-39-16,-2-15-30 16,-7-13 36-16,-9-8 27 15,-12-4 37-15,-6-4 3 16,-8 1 47-16,-1 8 61 0,0 7 3 16,0 8-14-16,0 9-7 15,0 8-30-15,0 3-36 16,0 3-24-16,0 18-7 15,6 11 1-15,3 6 6 16,1 6-1-16,1 0 1 16,-1-5 0-16,-1-8 0 15,0-9-1-15,-3-11-16 16,2-10-29-16,2-1 29 16,5-17 17-16,6-9 1 15,1-7 1-15,4-3-2 16,-3 5 1-16,1 6-1 0,-7 6 1 15,-1 7-1-15,-4 8 0 16,-3 4-1-16,1 2-9 16,1 17 4-16,4 8 5 15,1-1 0-15,6 3 0 16,8-4-19-16,8-7-59 16,8-15-13-16,2-3-106 15,1-17-95-15,-3-19-210 16,-9-8-157-16,-12-6 660 15,-9 1 60-15,-12 1 262 16,-4 7-2-16,-1 11-65 16,-13 9-63-16,-5 9-41 15,0 9-59-15,-1 3-46 0,-1 8-30 16,4 11-9-16,3 5-5 16,6 3-1-16,8-3-1 15,0-4-1-15,2-9-5 16,10-8-29-16,3-3 25 15,0-11 10-15,-1-10 18 16,-1-3 26-16,-4 2 60 16,-5 3 24-16,2 9-1 15,-5 6-37-15,2 4-65 16,3 17-25-16,7 29-7 16,6 27 7-16,4 23 0 15,0-2 1-15,-8-16 0 16,-8-23 0-16,-7-18 1 0,0 3-1 15,-6-1 0 1,-14-3 0-16,-10-16 0 0,-9-13 15 16,-1-7-8-16,-2-22-7 15,5-18 0-15,10-9 9 16,15-7-9-16,12-4-1 16,20 3-12-16,22 3-19 15,13 5-17-15,11 6-21 16,4 4-9-16,0 3-7 15,-6-3-9-15,-12-2 33 16,-10-5 48-16,-18-6 13 16,-15-1 38-16,-9-1 82 0,0 5-10 15,-13 9 34 1,1 10-11-16,4 13-33 0,4 12-25 16,2 5-41-16,2 30-34 15,6 31 0-15,14 28 7 16,4 11-7-16,0-15-1 15,-7-19 0-15,-5-28 1 16,1-11-1-16,0-3-1 16,2-7 1-16,1-12 0 15,-2-5 1-15,3-29 12 16,0-10-11-16,2-4 5 16,-1 2-5-16,-4 8 0 15,-4 10 0-15,0 11-1 16,1 10 0-16,4 2-10 15,3 11 8-15,9 9 1 0,6 6 0 16,5-1 0 0,7-4 1-16,6-9 0 0,3-12-1 15,-2-2-6-15,-5-25-1 16,-8-11-2-16,-9-10 8 16,-9-4 1-16,-9 4 1 15,-8 8 1-15,-4 10 0 16,0 10 1-16,-4 14-1 15,-14 6 6-15,-6 9-7 16,-5 16-2-16,0 8-4 16,4 6 6-16,8 2 0 15,11-2 0-15,6-3-1 16,12-6 1-16,15-12-1 0,10-10-9 16,5-8-28-1,-2-7-27-15,-4-13-8 0,-6-7 46 16,-11-2 21-16,-8 5 6 15,-4 2 25-15,-4 8 13 16,-3 8 8-16,0 3-8 16,0 3-32-16,0 0-6 15,5 13-6-15,0 5-1 16,4 3 7-16,5 2-1 16,1-5 0-16,1-5 1 15,-1-7 0-15,2-6 0 16,-3 0 9-16,0-11-2 15,-2-1-5-15,-3 0 8 16,-2 4 1-16,-2 6-10 16,-2 2-1-16,3 6-13 0,-2 17 12 15,3 8 0-15,-3 7 0 16,0-1 1-16,-3 1 1 16,-1-8-1-16,0-9 0 15,0-11-57-15,-6-23-106 16,-4-15-189-16,0-10-1462 0</inkml:trace>
  <inkml:trace contextRef="#ctx0" brushRef="#br0" timeOffset="84153.4839">14050 13182 1433 0,'0'0'167'0,"0"0"-158"0,0 0-9 15,0 0-61 1,0 0-112-16,92 86-857 0</inkml:trace>
  <inkml:trace contextRef="#ctx0" brushRef="#br0" timeOffset="84360.9448">14557 13833 2102 0,'0'0'253'0,"0"0"-196"16,0 81-18-16,13-37 43 16,3 2-12-16,2 3-35 15,-6-6-17-15,-3-2-18 0,-7-2-6 16,-2-11-157-16,0-14-428 16</inkml:trace>
  <inkml:trace contextRef="#ctx0" brushRef="#br0" timeOffset="85780.0726">15223 13201 1272 0,'0'0'273'0,"0"0"-31"15,0 0-23-15,0 0-78 16,-86-27-57-16,47 49-8 16,-4 12 5-16,0 11 1 15,5 5-20-15,8 4-19 16,14-3-16-16,15 2-25 15,4-4-1-15,30-3-1 16,29-7-5-16,33-18-68 16,-1-13-60-16,-7-8-51 0,-17-25-135 15,-27-12-190 1,2-25 154-16,-9-30 149 0,-21-33 206 16,-15-18 182-16,0 7 59 15,-9 28-13-15,1 42-11 16,1 30-24-16,0 19 18 15,1 9-45-15,1 8-44 16,2 25-91-16,3 43-25 16,0 37 6-16,4 16 13 15,14 1-6-15,2-15-11 0,2-32 4 16,0-20-11-16,-2-19-1 16,0-13-4-16,3-3-19 15,1-6-39 1,-3-10-2-16,-3-4 39 0,-5-25 15 15,-4-11 8-15,-3-5 2 16,-3 3 0-16,0 6 0 16,-2 10 0-16,3 10-2 15,-1 10 2-15,5 2-15 16,4 12 3-16,9 9 11 16,6 4 1-16,4 1 0 15,2-6 0-15,1-3-1 16,-1-8-5-16,-3-8 6 15,-3-1-1-15,-6-5 1 16,-2-6 6-16,-6 0-6 0,-2 5 52 16,-2 3-12-16,3 3-25 15,3 6-15-15,6 14 0 16,0 6 2-16,1 3 5 16,-1 1-6-16,-8-4-1 15,-2-7-9-15,-11-16-111 16,0-3-348-16,0-8-683 0</inkml:trace>
  <inkml:trace contextRef="#ctx0" brushRef="#br0" timeOffset="85906.5702">15983 13065 1215 0,'0'0'145'0,"0"0"-131"15,0 0-14-15,113 80-61 16,-58-37-104-16,-9-4-250 15</inkml:trace>
  <inkml:trace contextRef="#ctx0" brushRef="#br0" timeOffset="86568.6028">16317 13280 1538 0,'0'0'200'15,"0"0"-73"-15,0 0-99 16,0 0-19-16,0 0 13 15,3 107 0-15,6-68-2 0,2-3-5 16,-3-1-14 0,0-7 0-16,-2-12 0 0,2-11 7 15,4-5 2-15,6-12 60 16,7-14-15-16,8-10-25 16,2-3-10-16,0 0-14 15,0 7 5-15,-7 8 34 16,-4 10 5-16,-7 9-7 15,0 5-24-15,-2 9-11 16,3 15-1-16,1 5-1 16,1 6-5-16,1-1-1 15,1-5 1-15,3-3-1 16,5-6-65-16,3-14-53 0,3-6-92 16,0-11-11-1,-2-19-88-15,-6-10 192 0,-5-8 117 16,-8-2 39-16,-4-2 99 15,-4 6 58-15,-6 9-28 16,-1 11-43-16,0 11-23 16,-9 13-40-16,-10 2-41 15,-5 17-11-15,-3 13-9 16,4 7 1-16,3 7 4 16,7 3-5-16,7-4 0 15,6-5-1-15,0-9-1 16,6-9-11-16,11-13-10 15,4-7 12-15,2-13 10 16,2-13 0-16,-2-10 12 16,0-5 7-16,-5 1 35 0,-3 4 33 15,-6 10 12 1,-4 9 10-16,0 9-32 0,-3 8-44 16,-1 8-32-16,5 16 0 15,3 10-1-15,7 6 1 16,5 0 6-16,8-1-7 15,11-5-1-15,26-2-81 16,46-18-35-16,-10-8-263 16,-6-6-737-16</inkml:trace>
  <inkml:trace contextRef="#ctx0" brushRef="#br0" timeOffset="86884.3987">17919 12547 1846 0,'0'0'219'0,"0"0"-148"16,0 0-53-16,84 165 27 15,-27-6 85-15,4 28-29 0,-14 12-25 16,-35-3-33-16,-32-15-24 16,-54-10-19-16,2-45-77 15,-7-32-305-15</inkml:trace>
  <inkml:trace contextRef="#ctx0" brushRef="#br0" timeOffset="88773.7338">19093 14150 1744 0,'0'0'224'0,"0"0"-183"16,0 0-16-16,0 0 12 16,22 116-14-16,-22-60-10 15,-63 32-13-15,-1-15-136 0,-22-11-755 0</inkml:trace>
  <inkml:trace contextRef="#ctx0" brushRef="#br0" timeOffset="90260.4281">14949 15548 1341 0,'0'0'292'0,"0"0"-37"16,0 0-47-16,0 0-52 15,0 0-51 1,0 0-40-16,-107 9-20 0,72 35 13 15,1 11-2-15,4 4-13 16,9 3-11-16,12-2-17 16,9-3-9-16,3-7-5 15,24-5 0-15,12-7-1 16,22-7-3-16,27-19-72 16,19-12-87-16,-14-11-81 15,-23-14-396-15</inkml:trace>
  <inkml:trace contextRef="#ctx0" brushRef="#br0" timeOffset="92207.3261">2263 9264 504 0,'0'0'836'0,"0"0"-633"0,0 0 13 16,0 0-67-16,0 0-65 16,0 0-44-16,-12-7-29 15,12 40-3-15,0 8 12 16,0 9-6-16,0 2-8 15,0-3-5-15,1-5 1 16,6-6-2-16,5-5-109 0,-4-9-179 16,-2-10-361-16</inkml:trace>
  <inkml:trace contextRef="#ctx0" brushRef="#br0" timeOffset="92536.7183">2062 9578 643 0,'0'0'1016'16,"0"0"-920"-16,0 0-94 16,0 0-1-16,0 0 27 15,53 78 15-15,-18-57 3 16,6-2-15-16,4-5-15 16,4-6-10-16,-2-7 6 15,-3-1-12-15,-6-3-9 16,-7-12-37-16,-7-4 4 15,-6-4 1-15,-8-4 28 0,-4 0 13 16,-6 3 39-16,0 0 33 16,0 9 55-16,0 5-23 15,-3 6-17-15,-3 4-30 16,3 4-35-16,-1 18-21 16,1 9-1-16,3 8 6 15,0 5-6-15,7-1-15 16,23 12-90-16,-3-10-174 15,0-9-543-15</inkml:trace>
  <inkml:trace contextRef="#ctx0" brushRef="#br0" timeOffset="93094.0902">4120 9299 1475 0,'0'0'250'0,"0"0"-29"16,0 0-27-16,0 0-51 16,0 0-19-16,0 0-48 0,0 0-54 15,-15-3-16-15,12 48 0 16,-1 11 0-16,2 3-4 15,2-3-1-15,0-4-1 16,0-9 0-16,0-6-90 16,-1-5-82-16,-11-9-72 15,0-8-253-15,-3-8-67 0</inkml:trace>
  <inkml:trace contextRef="#ctx0" brushRef="#br0" timeOffset="93376.5549">3910 9619 1028 0,'0'0'236'0,"0"0"41"15,0 0-3-15,0 0-129 16,0 0-100-16,0 0-33 16,0 0-1-16,16 25 17 0,29-4-1 15,4 1-20-15,9-5-1 16,-1-7 3-16,-6-6-8 16,-4-4-1-16,-8-3-18 15,-7-13-19-15,-12-6-6 16,-9-4 30-16,-5-4 13 15,-6-3 13-15,0 2 32 16,-4 5 11-16,-1 7 46 16,-3 10 13-16,2 9-51 15,-2 6-38-15,0 24-25 16,-4 24 1-16,7 26 5 16,2 24-7-16,3-13-84 15,-2-18-265-15</inkml:trace>
  <inkml:trace contextRef="#ctx0" brushRef="#br0" timeOffset="98174.9353">15346 15545 1362 0,'0'0'305'0,"0"0"-90"16,0 0-37-16,0 0-48 16,0 0-49-16,0 0-47 15,-81-9-23-15,66 44-1 16,2 9 0-16,6 1-10 16,7 0 0-16,8-1 0 15,21-5-8-15,9-4-43 16,10-10-47-16,7-12-102 15,23-13-121-15,-14-17-196 0,-13-7-407 16</inkml:trace>
  <inkml:trace contextRef="#ctx0" brushRef="#br0" timeOffset="99240.3703">15668 15550 947 0,'0'0'272'16,"0"0"-133"-16,0 0 66 15,0 0 6-15,0 0-75 16,-81-35-44-16,64 49-42 15,0 7-12-15,-1 3-8 16,6 3-10-16,6 0-9 16,4-1-10-16,2-2 1 15,2-4-2-15,10-6 0 16,4-2-6-16,3-7-7 16,1-5-28-16,2 0-38 15,-3-11-14-15,-3-6-11 0,-4-4 52 16,-4-3 18-1,-8-3 33-15,0-1 1 0,0 1 7 16,0 3 25-16,-3 3 31 16,-2 5 6-16,3 7 10 15,1 3-16-15,1 5-25 16,0 1-38-16,0 0-3 16,4 11-6-16,11 7 9 15,3 6 0-15,2 5 0 16,2-3 0-16,-1-2 0 15,1-3 1-15,2-3-1 16,0-8 0-16,-2-8-6 16,4-2-18-16,-4-4-22 0,-1-13-19 15,-5-5 40-15,-4 0 16 16,-4 0 9-16,-5 3 9 16,-2 4 46-16,-1 6 26 15,0 1-15-15,0 5-25 16,0 3-22-16,2 0-13 15,1 1-6-15,1 12-1 16,6 7 1-16,3 2-1 16,0 3 0-16,3 1 1 15,2-2 0-15,2-4 0 16,-1-8-21-16,-1-6-30 16,0-6-33-16,-2 0 1 15,-4-15 11-15,-2-7 19 16,-1 0 36-16,-7-2 17 15,1 0 23-15,-3 2 43 0,0 5 4 16,0 7-5-16,0 3-8 16,1 5-24-16,1 2-33 15,1 0 0-15,2 9-10 16,4 6 10-16,4 5 0 16,-1 1-1-16,3 0 0 15,0-4 1-15,2-3 0 16,0-6-7-16,4-7-48 15,-2-1-42-15,1-9-9 16,-3-11 20-16,-3-7 30 16,-4-2 36-16,-7-3 20 15,-3-1 34-15,0 4 69 0,0 2 33 16,0 8-29-16,0 4-36 16,0 8-11-16,0 2-8 15,0 5-33-15,0 0-19 16,0 2 0-16,4 11-1 15,6 5 0-15,6 2 1 16,-2 0-1-16,3-2-12 16,-1-4-26-16,-3-6-6 15,-3-5-1-15,-2-3 9 16,-1-3 25-16,-1-14 12 16,-2-4 0-16,1-4 6 15,-3-1 20-15,-2 1 24 16,1 7 18-16,-1 7 3 15,0 4 18-15,2 7-54 16,4 3-35-16,7 18-6 16,4 5 6-16,5 7 8 0,3-1-8 15,0 2-45-15,-5-4-53 16,-4-5-92-16,-7-6-183 16,-7-11-758-16</inkml:trace>
  <inkml:trace contextRef="#ctx0" brushRef="#br0" timeOffset="99393.9574">16308 15461 1655 0,'0'0'192'0,"0"0"-192"16,0 0-33-16,157-36-2 0,-35 16-52 15,-15 3-175-15,-19 3-301 16</inkml:trace>
  <inkml:trace contextRef="#ctx0" brushRef="#br0" timeOffset="99608.5323">17261 14936 1776 0,'0'0'235'15,"0"0"-86"-15,0 0-56 16,-57 89-27-16,41-5 12 15,11 14-13-15,5-14-20 0,11-18-23 16,9-21 2-16,10-3-12 16,26 15-11-16,38 7-1 15,47-6 0-15,23-18-117 16,-31-24-111 0,-27-16-475-16</inkml:trace>
  <inkml:trace contextRef="#ctx0" brushRef="#br0" timeOffset="102891.7898">21510 14825 1780 0,'0'0'265'0,"0"0"-168"15,0 0-56-15,0 0-4 16,0 0 72-16,-3 111-24 16,5-64-39-16,5-1-12 0,2-2-7 15,-4-5-9-15,-2-3-8 16,-2-2-9-16,-1-6-1 16,0-8-88-16,0-17-138 15,-1-3-143-15,-2-6-520 0</inkml:trace>
  <inkml:trace contextRef="#ctx0" brushRef="#br0" timeOffset="103020.7042">21619 14457 1024 0,'0'0'31'0,"0"0"-31"0,0 0-10 15,41 94-84-15,-25-53-847 16</inkml:trace>
  <inkml:trace contextRef="#ctx0" brushRef="#br0" timeOffset="103228.748">21906 15298 1600 0,'0'0'194'0,"0"0"-20"16,0 99-66-16,4-55-46 16,6 2-23-16,-2-3-20 15,0-4-10-15,2-3-9 0,-1-11-136 16,0-10-443-16</inkml:trace>
  <inkml:trace contextRef="#ctx0" brushRef="#br0" timeOffset="104641.2415">22287 14843 1679 0,'0'0'227'16,"0"0"-18"-16,0 0-141 15,0 0-50-15,0 0-18 16,0 0-1-16,0 0 0 15,84 29-13-15,-47-17-79 16,-2-6-68-16,-7-6-12 16,-7 0 85-16,-5-10 56 15,-10-7 32-15,-4-5 53 0,-2 5 111 16,0 1 8-16,-5 5-27 16,-2 9-36-16,-1 2-59 15,0 19-35 1,0 16-13-16,2 13-2 0,6 11 0 15,0 5 0 1,6-1 1-16,5-2 0 0,-1-6 0 16,-7-9-1-16,-3-8 0 15,0-10-44-15,-12-12 16 16,-8-10 19-16,-8-6 8 16,-6-8 1-16,-2-12-1 15,2-6 1-15,8 1 59 0,9 1-20 16,15 6-23-1,2 5-2-15,15 4-14 0,20 3-14 16,8 2-31-16,12 1-20 16,-2-1-12-16,-3-1-11 15,-7-8 6-15,-8-4 48 16,-8-4 34-16,-7-5 16 16,-7 3 74-16,-5 3 41 15,-5 4 9-15,-2 6-15 16,-1 8-52-16,0 2-43 15,0 0-30-15,0 14 6 16,0 11-7-16,0 6 1 16,0 4-1-16,0 1 1 15,0-4 0-15,2-6 0 16,2-7 0-16,6-6-5 0,1-10-14 16,5-3 8-1,4-4 5-15,7-13 6 0,1-4 0 16,-3 1 0-16,-1 1 0 15,-6 8-1-15,-2 6 1 16,-3 5-8-16,-4 0-9 16,7 5 10-16,-2 10 5 15,2 5 1-15,1-1 0 16,-1 1-1-16,1-5-32 16,0-7-25-16,4-5 10 15,-1-3 19-15,3-5 11 16,-1-14 0-16,-1-3 18 15,-4-4 1-15,-3-1 0 16,-3 5 14-16,-6 2 35 16,-2 5-11-16,-3 4-3 0,0 7 6 15,-10 4-16-15,-6 2-19 16,-8 14 0-16,-1 9-6 16,0 4 0-16,2 5 0 15,7 1 0-15,2-4 0 16,8-3-1-16,6-7-8 15,0-8-25-15,3-9-15 16,15-4 27-16,4-10 9 16,3-14-24-16,1-9-2 15,-2-13 26-15,1-20 12 16,2-27-5-16,0-23 6 0,-7 12 13 16,-7 28 8-1,-9 37 44-15,-4 30-17 0,0 4 15 16,0 5-30-16,-3 9-33 15,-11 20 0-15,-2 27-2 16,3 5-8-16,6 6 8 16,7 4-5-16,0-13 7 15,9 1 0-15,9-7 0 16,2-12 0-16,2-10-19 16,3-8-21-16,3-14 3 15,0-6-27-15,1-2 0 16,-1-10-4-16,-1-12-7 0,-5-2 32 15,-5 5 43 1,-4 2 6-16,-8 7 83 0,-1 5 1 16,-4 5-37-16,0 0-48 15,0 10-5-15,0 9-1 16,0 6 1-16,-1 1 0 16,-2-1-1-16,3 0-88 15,0-8-177-15,0-10-664 0</inkml:trace>
  <inkml:trace contextRef="#ctx0" brushRef="#br0" timeOffset="104775.5611">23537 14902 1300 0,'0'0'122'0,"0"0"-99"0,0 0-22 15,15 112-1-15,5-61-133 16,0-7-541-16</inkml:trace>
  <inkml:trace contextRef="#ctx0" brushRef="#br0" timeOffset="105104.9693">23818 15126 1707 0,'0'0'280'15,"0"0"-60"-15,0 0-90 16,0 0-50-16,0 0-60 15,0 0-19-15,0 0 7 16,-66 54-6-16,54-24-1 16,0-2-1-16,5-4 1 15,4-7-1-15,3-5-18 0,0-9-15 16,4-3 33-16,14-3 0 16,2-13 10-16,1-2 16 15,-3-1 42-15,-2 5-4 16,-6 3-13-16,-2 5-10 15,-4 6-20-15,1 0-21 16,4 6 0-16,7 11 0 16,2 5 0-16,6 5-9 15,1-1-72-15,10 2-90 16,-7-6-124-16,-4-8-378 0</inkml:trace>
  <inkml:trace contextRef="#ctx0" brushRef="#br0" timeOffset="116489.4514">18345 14950 1385 0,'0'0'168'0,"0"0"-102"15,-3 101 75-15,3-52-28 16,0 2-52-16,6-1-15 16,2-1-21-16,1-5-16 15,-2-6-8-15,-3-8-1 16,-2-12-3-16,-2-9-61 16,0-9 24-16,-2-14 28 15,-12-20-29-15,-1-22 27 16,-5-25 14-16,2-33 12 15,4-14 26-15,8 7 10 16,6 26-15-16,0 37-10 16,12 24 4-16,4 16 6 15,6 3-14-15,1 6 2 16,5 8-21-16,-4 1 0 16,-8 21 0-16,-7 14-1 0,-9 10-5 15,0 9 6-15,-21 5 0 16,-5 0 1-16,-1-4 1 15,3-10-1-15,3-12-1 16,9-13 0-16,5-6 2 16,7-7-2-16,0-2 0 15,17 2 6-15,9 3 14 16,5 5 4-16,5 2-4 16,-2 4-2-16,-2 1 1 15,-9 5-7-15,-11 0 1 16,-12 1-5-16,-1 1 20 15,-26 0 22-15,-13-2-4 16,-12-4-12-16,-2-5-10 0,0-6-14 16,6-7-4-16,13-5-6 15,17 0-30-15,18 0-91 16,38-14-180-16,12-2-371 16,11 0-90-16</inkml:trace>
  <inkml:trace contextRef="#ctx0" brushRef="#br0" timeOffset="118090.8524">18766 15100 1279 0,'0'0'325'0,"0"0"9"0,0 0-121 15,0 0-49-15,0 0-39 16,0 0-45-16,0 0-42 16,-84-38-20-16,51 66 3 15,1 6-1-15,3 3-3 16,9 3-5-16,9 0-11 15,7-2 1-15,4-9-1 16,12-4-1-16,13-11-30 16,8-11-25-16,3-3-21 15,-2-17 9-15,0-11-16 16,-5-11 26-16,-11-3 30 16,-7-3 25-16,-4 3 1 15,-7 5 1-15,0 8 29 0,0 12 19 16,0 5 7-1,0 10-21-15,0 2-24 0,4 1-10 16,4 16-8-16,6 5 8 16,7 6 0-16,1 2 0 15,3 0 0-15,-2-5-49 16,-1-5-43-16,-5-7-7 16,-7-10 2-16,-4-3 58 15,-3-8 39-15,-1-12 26 16,-2-5 15-16,1-1 5 15,1 0 4-15,3 6-4 16,0 6-6-16,1 7-13 16,0 7-25-16,3 0-1 15,1 5-1-15,3 13 0 16,0 2 1-16,-1 4 0 0,-5-2 0 16,2 0 7-1,-6-4-8-15,-2-7 7 0,1-8-6 16,0-3 5-16,4-5 15 15,1-16-6-15,6-6-15 16,4-1 1-16,4 0-1 16,-1 6-1-16,-1 9 1 15,-2 4 0-15,0 9 0 16,2 0 1-16,3 6 0 16,4 10 7-16,0 6-1 15,4 1-4-15,1-2 3 16,-3-5-5-16,-1-3-1 15,-6-10-47-15,-2-3-52 16,-6-11 10-16,-4-14-17 0,0-9 7 16,-6-6 55-16,-1-3 33 15,-2 0 11-15,0 8 0 16,0 9 6-16,0 12 23 16,0 13 9-16,-5 1-29 15,-5 20-9-15,-2 8 1 16,0 6-1-16,3 0 0 15,3-5-1-15,5-4-11 16,1-8-27-16,0-8 1 16,0-9 14-16,0 0 24 15,4-13 56-15,4-7 13 16,0 1 17-16,1 1-3 16,0 5-5-16,3 7-37 0,2 6-23 15,5 4-18-15,8 18 1 16,6 12-1-16,1 7 1 15,-1 9 0-15,-5 3 0 16,-11 0 1-16,-9 0-1 16,-8-3 0-16,-8-6 5 15,-19-12 2-15,-10-9-7 16,-7-13 11-16,-3-10 6 16,-1-10 1-16,3-16 5 15,9-10-5-15,12-6 0 16,20-1-18-16,8 2-1 0,32 4-10 15,31 2-30 1,2 8-22-16,6 4-23 0,3 3-8 16,-15 3 1-16,1-3 42 15,-10 0 40-15,-17 0 10 16,-13 3 8-16,-13 2 77 16,-10 1 18-16,-1 5-7 15,-3 1-23-15,-10 3-32 16,-7 5-17-16,0 0-12 15,-2 13-11-15,2 7-1 16,0 3 1-16,8 4-1 16,6-2 0-16,6 1-1 15,0-2-7-15,6-4-27 16,9-9-34-16,5-5-5 16,2-6 12-16,0-3 9 15,-1-14 7-15,-1-5 27 0,-7 0 19 16,0-1 13-16,-5 3 31 15,-2 4 8-15,-3 5-9 16,0 6 25-16,0 3-25 16,1 2-43-16,2 2-5 15,3 13 4-15,8 5 1 16,1 3 0-16,2 2-1 16,1-4 1-16,-4-6 0 15,2-6 0-15,-5-9 0 16,-3 0 0-16,-2-20 0 15,-6-12 0-15,-3-21 0 16,0-30 6-16,-15-39 7 16,-1-15 14-16,6 18-6 0,2 35 19 15,7 45 9-15,-1 24 3 16,2 6 22-16,0 9-36 16,0 3-32-16,0 37-6 15,9 35-2-15,14 29 1 16,8 15 0-16,3-7-5 15,-4-23 6-15,-4-32-1 16,-4-23-115-16,6-10-66 16,6-6-15-16,20-18-86 15,-9 0-282-15,-7-8-388 0</inkml:trace>
  <inkml:trace contextRef="#ctx0" brushRef="#br0" timeOffset="118834.8914">20556 15003 658 0,'0'0'381'15,"3"-82"-38"-15,-3 40-11 0,0 2-119 16,0 12-52-1,0 11-28-15,-6 10-19 0,-9 7-45 16,-4 7-48-16,-4 18-13 16,-3 9-7-16,3 7 0 15,5 4-1-15,8-5 0 16,10-2-7-16,0-10-35 16,14-10-50-16,13-10-2 15,10-8-18-15,1-2-52 16,-1-20 9-16,-4-10 90 15,-7-6 64-15,-6-1 1 16,-8 3 90-16,-6 9 32 16,-4 7 33-16,-2 14-31 0,0 6-59 15,0 0-47-15,-3 17-17 16,-5 8-1-16,2 6 0 16,3 2 1-16,3-1-1 15,0-5 0-15,10-7-1 16,10-9-39-16,0-7-16 15,5-4 0-15,-1-5 28 16,-5-14-15-16,-4-5 32 16,-3-2 11-16,-6 1 45 15,1 1 0-15,-1 6-14 16,0 6 24-16,0 4-2 16,-1 7-17-16,2 1-26 0,1 9-10 15,3 11 3 1,1 7 3-16,1 6 6 0,0-1 1 15,-1-3 2-15,4-3-14 16,1-7 8-16,2-10-3 16,5-5-5-16,2-4 8 15,4-12-9-15,0-17-18 16,0-10-7-16,-4-9 15 16,-6-6 9-16,-3 3 1 15,-8 6 1-15,-6 11 20 16,-3 15 19-16,0 12 31 15,-2 7 2-15,-14 3-43 16,-8 20-21-16,-3 13-9 16,-1 6 6-16,4 4 3 15,10 0 11-15,9-1-6 0,5-6-1 16,16-6 4-16,18-8-2 16,24-8 2-16,30-11 18 15,27-6-8-15,-7-3 1 16,-14-12-21-16,-31 3-5 15,-24 3 5-15,0-1-7 16,-6 0-13-16,-6 0-45 16,-31 3-63-16,-19 2-114 15,-22 0-566-15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6:58:17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 7599 1696 0,'0'0'210'0,"0"0"-151"16,0 0-36-16,0 0-2 16,0 0 12-16,61-84 4 15,-19 61-16-15,8 2-14 16,7 0-7-16,2 3-27 15,9 1-113-15,-16 5-113 16,-15 6-272-16</inkml:trace>
  <inkml:trace contextRef="#ctx0" brushRef="#br0" timeOffset="160.2377">768 7797 1633 0,'0'0'206'0,"0"0"-206"15,0 0-114-15,0 0 78 16,96-33 36-16,-10-11 0 16,14-14-12-16,-12 7-199 15,-25 10-317-15</inkml:trace>
  <inkml:trace contextRef="#ctx0" brushRef="#br0" timeOffset="385.99">1144 7141 1699 0,'0'0'203'0,"0"0"-203"0,0 0-10 16,0 0-12-16,0 0 20 16,106 78 2-16,-53-43 18 15,-3 6 13-15,-4 4-14 16,-13 4-6-16,-21 12-10 15,-15 25 9-15,-55 23-10 16,0-16-48-16,-12-15-809 0</inkml:trace>
  <inkml:trace contextRef="#ctx0" brushRef="#br0" timeOffset="1041.9734">2249 7972 1590 0,'0'0'194'0,"0"0"-141"16,0 0-14-16,0 0 36 15,0 0-4-15,105-56 6 16,-22 23-28-16,22-3-24 15,-2 3-15-15,-24 9-3 16,-22 6 1-16,-15 7-8 0,-1-1-30 16,13 3-73-16,-10 1-144 15,-17 3-291-15</inkml:trace>
  <inkml:trace contextRef="#ctx0" brushRef="#br0" timeOffset="1224.2363">2269 8299 1818 0,'0'0'239'15,"0"0"-213"-15,0 0-17 16,161-46 10-16,-49 4 3 16,12-4 23-16,0 2-28 0,-13 7-14 15,-18 7-3-15,-26 8-87 16,-21 5-398-16</inkml:trace>
  <inkml:trace contextRef="#ctx0" brushRef="#br0" timeOffset="4657.7808">9451 10017 696 0,'0'0'99'0,"0"0"-54"0,0 0 40 16,0 0 25-16,0 0 3 15,0 0-18-15,55-73 7 16,-49 61-21-16,0 2 40 15,-4 0-12-15,-2 1 2 16,0 0-18-16,0 1-11 16,-2 0-24-16,-9-4-13 15,-5 1-16-15,-4-2-11 16,-2 3-11-16,-3-3 6 16,-2 4-5-16,-1 0 6 0,-4 1-3 15,-3 1-2 1,-7 1-1-16,-4 2-2 15,-5 2 3-15,0 2 6 16,1 0-3-16,3 0-11 16,6 2 10-16,2 5-4 0,1 3-1 15,1 1-5-15,3 2 13 16,0 2-6-16,2 2-7 16,1 3 1-16,3 4 7 15,1 2-9-15,0 3 1 16,4 3 5-16,0-1 3 15,2-2-2-15,3 3-1 16,0-1-5-16,2 1-1 16,2 1 0-16,4 2 1 15,-2 3 1-15,1 2 4 0,2 4-6 16,-1 0 2-16,3 6 5 16,0 1 5-16,3 1-11 15,4-2 16-15,0-4-7 16,0-4 6-16,11-3 7 15,8-3-3-15,2-4-2 16,7 0-3-16,4 2 3 16,2 0 6-16,3 0 11 15,0 1-9-15,1 1-13 16,1 0 5-16,-1-2-6 16,-1-3-2-16,-1-4 4 0,-2-4-7 15,0-4 5 1,-3-5 3-16,0-6 0 0,1-4 7 15,3-4 6-15,1 0-1 16,1-3 3-16,5-8-8 16,1-4-13-16,1-2 5 15,2-2-2-15,0-1-5 16,-1-2 1-16,0 1-7 16,-2-1 7-16,-6-4-2 15,2 1-5-15,-5-2 7 16,1-2-2-16,-4 0-6 15,-4 0 6-15,1-2 2 16,-4 3-7-16,0 1 6 16,-5-3-7-16,-1 0 11 15,0-1-10-15,-5-2 5 16,-1 0 0-16,-1-4-6 0,-4 3 9 16,-2-3-7-16,-2-1-1 15,-2 4 10-15,-1-2-10 16,0 3 0-16,0 0 5 15,-6 2-6-15,-3 2 2 16,-3 1-1-16,-1 0 0 16,-1-1 0-16,-2 3 8 15,-2-2-7-15,0 2-1 16,0 0 1-16,-1 3-2 16,-2 0 0-16,2 3 0 15,-1 3 0-15,-2 4 0 0,-2 0 0 16,-1 1 0-16,-5 4 0 15,2-1 0-15,-7 2 0 16,1 2 0-16,-5 2-1 16,2 1 1-16,-2-1 0 15,0 3 0-15,2 0 0 16,1 0 0-16,3 3 0 16,2 5-1-16,4 1 1 15,3-1 0-15,5 1-5 16,5-1-1-16,3 0 5 15,2 1 0-15,4 0-41 16,1 2-49-16,4 2-26 16,0 6-98-16,12-4-152 15,-1-6-589-15</inkml:trace>
  <inkml:trace contextRef="#ctx0" brushRef="#br0" timeOffset="7291.9762">10367 9632 758 0,'0'0'100'16,"0"0"-70"-16,0 0 41 0,88-42 89 16,-70 37-5-16,-3 5-26 15,-9 0-37-15,-5 16 15 16,-1 12 20-16,-7 11-16 16,-20 9-23-16,-9 5-19 15,-18 6-24-15,-19 6-11 16,0-10-12-16,0-6-6 15,9-10-7-15,24-19 1 16,7-7 14-16,19-10 17 16,13-3 21-16,1-16-23 15,15-14-23-15,9-4-4 16,10-2-11-16,3 8-1 0,0 11 0 16,-1 13-6-16,0 4 6 15,-3 15-2-15,-2 10 2 16,-1 8 5-16,-2 1-5 15,-4 0 0-15,-2 0 0 16,-3-1 0-16,-2-2-10 16,-3-3-87-16,10-4-114 15,-5-6-267-15,-5-10-327 0</inkml:trace>
  <inkml:trace contextRef="#ctx0" brushRef="#br0" timeOffset="7450.9814">10620 9936 1431 0,'0'0'176'0,"0"0"-129"15,0 0-47-15,0 0-1 16,0 0 0-16,99-33-66 16,-65 33-136-16,-4 0-394 0</inkml:trace>
  <inkml:trace contextRef="#ctx0" brushRef="#br0" timeOffset="7592.6666">10680 10101 1400 0,'0'0'195'16,"0"0"-121"-16,0 0-52 16,0 0-16-16,110-54-6 15,-45 14-33-15,-10 8-177 0,-9-1-507 0</inkml:trace>
  <inkml:trace contextRef="#ctx0" brushRef="#br0" timeOffset="7797.7629">11300 9458 1741 0,'0'0'199'0,"0"0"-88"16,0 0-52-16,0 0-16 15,0 0 73-15,-11 101-17 0,11-50-13 16,5 4-28 0,13 6-35-16,12 13-14 0,2 20-9 15,-6-15-244 1,-13-12-1290-16</inkml:trace>
  <inkml:trace contextRef="#ctx0" brushRef="#br0" timeOffset="12107.5736">10582 11935 848 0,'0'0'115'0,"0"0"-79"0,0 0 38 15,0 0 81-15,0 0-30 16,0 0-12-16,-2-69 9 16,-4 58-10-16,0-1-26 15,-4-1-13-15,-1 1-16 16,-1-1 1-16,-4 0 1 16,-3-1-20-16,-4 0-14 0,-5-2 8 15,-4-2-12 1,-6-2 1-16,-4-2 2 15,-5 1 16-15,0 0-15 16,-6 3 4-16,2 3-8 0,1 6-3 16,0 1 4-16,3 4 6 15,0 2-4-15,3 2-2 16,1 0-2-16,1 2-1 16,3 7 3-16,-2 3 2 15,2 3-8-15,0 0-1 16,-1 2 1-16,0 2-1 15,-1-2 2-15,3 2 1 16,0-2 1-16,1 2-4 16,3-2-6-16,-2 3 3 15,0 3-3-15,4-1-8 16,2 0 11-16,5 4-6 16,3-1-3-16,1 2 3 0,3 4-6 15,4-1 9-15,0 4-9 16,4 4 9-16,1 3-8 15,2 3 0-15,5 2 0 16,0 4 7-16,2 2-7 16,0 0 5-16,0 3-5 15,0 1-1-15,8 3 0 16,2 1 1-16,5 4-1 16,2-4 10-16,2 0-4 15,0-4 0-15,1-5-5 16,2-5 5-16,2-1-4 15,-1-4 4-15,3 1-5 0,3 1 6 16,0-3-5-16,4-1 5 16,0-3-6-16,6-3 0 15,0 1 1-15,1-5-1 16,6 1 1-16,-4-2 13 16,-1-5-8-16,-5-3-6 15,-3-3 0-15,-2-2 3 16,1-3-4-16,-1-1 0 15,-1-1 1-15,3-1 7 16,1-5-8-16,2 1 0 16,2-3 1-16,4-2 12 0,0 0-5 15,1 0 1 1,-1-3-3-16,-1-4 0 0,0-3 0 16,0-1 2-16,-3-2-8 15,2-3 12-15,1-1-3 16,-2-3-9-16,1 0 14 15,-1-2-1-15,-2-1 2 16,-2-4-4-16,1 1-1 16,-1-4-1-16,-2 1-7 15,-1-1 11-15,1-1-5 16,-3 1-2-16,0-2-5 16,-3-2 10-16,-2 1-5 15,-2-2-5-15,-3 2 8 16,-2-3-1-16,-3 2-7 15,0 0 5-15,-6-2 2 0,0-1-2 16,-4-1-5-16,0 0 7 16,-2 0-8-16,-1 2 6 15,-2 2 0-15,0-2 0 16,0 2 2-16,0 0-1 16,0 0-5-16,-5 0-1 15,-3-2 16-15,2 2-16 16,-3 0 7-16,-3 2-7 15,-1-1-1-15,2 2-1 16,-6 1 1-16,2 1 0 16,-2 1 1-16,-1 1-1 15,-2 0 0-15,1 3 1 16,-2 0 0-16,2 3 0 16,-5 3 0-16,4 0 0 0,-1 0-1 15,-1 3 0-15,-2 1 0 16,1 2 1-16,0-1-1 15,-1 3-1-15,3 1 1 16,-2 4 0-16,4-2 1 16,-2 2-1-16,1 2 0 15,0 0-1-15,0 2 2 16,2 1-1-16,0 0 0 16,-2 0-1-16,-1 0 1 15,-3 0 0-15,1 0 0 16,-3 0 0-16,1 0 0 15,4 4 0-15,-1-1 0 16,1-1 0-16,7 1-1 0,1 1 1 16,4-1-1-16,3-1 0 15,1 0-5-15,0-1 5 16,5 2-1-16,-2-1-8 16,2 6-10-16,0 0-60 15,0 8-57-15,7 10-68 16,7-3-310-16,-3-3-1178 0</inkml:trace>
  <inkml:trace contextRef="#ctx0" brushRef="#br0" timeOffset="18873.6167">10143 13740 1431 0,'0'0'191'15,"0"0"-86"-15,0 0 56 16,0 0 10-16,0 0-80 0,-21-19-57 16,21 46-22-16,3 16-3 15,6 10 19-15,3 5 7 16,-2 0-2-16,1-6-18 16,1-5-2-16,-2-6-4 15,1-4-8-15,2-8-1 16,-2-3-49-16,2-16-93 15,-6-5-226-15,-1-5-389 0</inkml:trace>
  <inkml:trace contextRef="#ctx0" brushRef="#br0" timeOffset="19093.8494">10237 13565 1367 0,'0'0'284'0,"0"0"-82"15,0 0-141-15,0 0-28 16,0 0 37-16,23 95 9 16,-6-46-17-16,1 3-21 15,2 2-2-15,2-3-16 16,-1 0-15-16,0-1-7 16,-3-2-1-16,-3-1-37 15,-6 16-90-15,-4-12-200 16,-5-11-325-16</inkml:trace>
  <inkml:trace contextRef="#ctx0" brushRef="#br0" timeOffset="19487.0334">10186 13458 1053 0,'0'0'494'15,"0"0"-424"-15,0 0 42 16,0 0-8-16,-92 8-57 16,67 17 10-16,-1 9-1 15,-2 3-13-15,-2 4-16 16,0 2-10-16,3-2-5 16,3-5-10-16,5-5 4 15,7-9-4-15,3-12-1 0,8-10 0 16,1-1 16-16,0-25 5 15,10-15-5-15,6-9-9 16,8-9 1-16,5 1 11 16,3 7 4-16,6 10-11 15,5 15 1-15,2 11-3 16,4 15-3-16,2 4-2 16,6 21-6-16,-1 11 0 15,-2 9 0-15,-2 9-6 16,0 34-65-16,-11-14-202 15,-16-6-856-15</inkml:trace>
  <inkml:trace contextRef="#ctx0" brushRef="#br0" timeOffset="31320.4316">8925 14300 1280 0,'0'0'237'0,"0"0"-39"16,0 0 3-16,0 0 15 15,-83-62-31-15,83 62-98 16,0 17-72-16,17 33-8 15,14 29 23-15,1 3 28 16,-3-5-8-16,-3-7-26 16,-9-18-10-16,2 8-8 15,0 3 3-15,-3-8-2 16,-2-6-7-16,-4-8-1 16,-1-8 1-16,-4-9 0 15,0-10 1-15,-2-9 10 16,-3-5 2-16,0-5-4 15,0-17 6-15,0-10-14 16,-9-5 1-16,2 1-2 0,-2 2 0 16,2 5 0-16,1 8-1 15,1 5-5-15,3 5 5 16,1 5 0-16,1 3 0 16,0-4-1-16,0 0-7 15,0-6-1-15,1-4 2 16,9-8 8-16,2-8 0 15,2-6 0-15,2-9 1 16,1-8-1-16,0-2 0 16,4-2-33-16,4 4-32 15,3 8-30-15,4 9-33 16,3 12-40-16,16 17-112 16,-6 10-86-16,-8 0-267 0</inkml:trace>
  <inkml:trace contextRef="#ctx0" brushRef="#br0" timeOffset="31501.1869">9426 14550 1894 0,'0'0'223'16,"0"0"-173"-16,0 0-34 15,0 0-16-15,0 0-1 16,0 0-5-16,0 0-43 15,84-44-123-15,-32 35-95 16,-8 4-303-16</inkml:trace>
  <inkml:trace contextRef="#ctx0" brushRef="#br0" timeOffset="31648.2297">9490 14727 1508 0,'0'0'226'0,"0"0"-157"16,0 0-47-16,0 0-15 15,0 0-6-15,0 0 0 16,0 0-1-16,135-32-39 16,-42-11-223-16,-4 0-734 0</inkml:trace>
  <inkml:trace contextRef="#ctx0" brushRef="#br0" timeOffset="31982.2476">10164 14215 2292 0,'0'0'255'15,"0"0"-219"-15,0 0-36 16,0 0-9-16,-31 93 9 16,57-47 19-16,7 3-2 15,5-1 2-15,2-4-9 16,-4-7-9-16,-5-8-1 15,-3-8 0-15,-4-10 0 0,-3-9 0 16,-2-2 11 0,-1-28-10-16,-4-27 18 0,3-26-2 15,-6 0-17-15,-2 11-20 16,0 15-26-16,3 25-25 16,9 1-60-16,7 3-63 15,8 11-74-15,19 5-75 16,-9 4-58-16,-5 4-390 15</inkml:trace>
  <inkml:trace contextRef="#ctx0" brushRef="#br0" timeOffset="32286.8735">10804 14089 1196 0,'0'0'330'0,"0"0"-88"16,0 0-25-16,0 0-96 16,0 0-50-16,-81 45-9 15,59-2 9-15,3 6 2 0,5 8-12 16,8 1-14-16,6-5-22 15,0-5-8-15,15-10-7 16,9-11-8-16,4-12-1 16,5-14 0-16,-3-2 8 15,1-26-8-15,-7-11 0 16,-10-14-1-16,-8-6-1 16,-6 0 0-16,-6 0 1 15,-12 11 0-15,0 12 1 16,0 15-1-16,6 14 0 15,4 6 0-15,4 14-7 16,4 14-30-16,9 4-45 0,19 2-51 16,33 1-86-1,-4-11-184-15,-6-10-379 0</inkml:trace>
  <inkml:trace contextRef="#ctx0" brushRef="#br0" timeOffset="32512.6513">11267 14030 1857 0,'0'0'252'16,"0"0"-129"-16,0 0 40 16,0 0-68-16,-83 13-43 15,61 20-11-15,4 11-11 16,3 7-3-16,12 3-14 16,3-4-5-16,18-3-7 0,14-7-1 15,12-13-10-15,13-12-79 16,17-15-79-16,2-8-35 15,1-24 65-15,12-40-257 16,-29 11-209-16,-10-2-344 0</inkml:trace>
  <inkml:trace contextRef="#ctx0" brushRef="#br0" timeOffset="33232.3357">11726 14001 1181 0,'0'0'567'16,"0"0"-263"-16,0 0-56 16,0 0-55-16,0 0-72 15,-85-54-51-15,65 72-32 16,2 12-11-16,-3 9 2 15,4 8 0-15,5 1-5 16,5 0-6-16,7-4-10 0,2-7-7 16,19-6 0-16,3-13-1 15,8-11-51-15,4-7-16 16,-3-13-18-16,-2-16-36 16,-5-11 2-16,-11-4 53 15,-6-1 39-15,-6 2 27 16,-3 5 25-16,0 6 57 15,0 11 10-15,-5 7-12 16,4 6-8-16,-1 8-26 16,2 0-35-16,0 7-11 15,3 13-1-15,11 5-7 16,7 3 8-16,3 1 1 16,2-5 0-16,3-7-1 15,1-5-15-15,-1-12-21 16,1 0 8-16,0-23 7 0,-5-10-9 15,-7-15-3-15,-6-22 17 16,-10-27 16-16,-2 8 0 16,0 10 19-16,-6 23 29 15,0 31 14-15,1 5-4 16,4 9-9-16,1 11-46 16,0 31-3-16,4 31 0 15,13 6 0-15,-1-5-7 16,5-2 7-16,-3-22-1 15,-2 1 1-15,4-1-2 16,-4-12-22-16,-1-10-7 16,-3-12-2-16,1-5 15 0,1-18 7 15,4-14 11 1,1-10 6-16,7-2 20 0,-1-1-1 16,3 10 5-16,0 9-9 15,0 9-9-15,0 14-4 16,-2 3-7-16,-4 8-1 15,-2 13 2-15,-5 9-1 16,-7 3 8-16,-7 4 0 16,-1 1 5-16,-12-1 10 15,-13 3 7-15,-12-1 9 16,-9 0-5-16,-7 0 4 16,-3-4-15-16,-4-5-11 15,2-8-7-15,4-10-6 0,-17-12-72 16,18-13-116-16,1-10-588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6:59:26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5039 7678 907 0,'0'0'134'15,"0"0"-98"-15,0 0-18 16,0 0 60-16,0 0 23 16,0 0-8-16,-3 0-28 15,3 0-4-15,0 0-13 16,3 0-11-16,10-4 66 16,6-1-5-16,6-2-10 15,6-3-24-15,2-2-16 16,8 0-6-16,-2-1-18 0,0 1 10 15,0 1-16-15,-6-2-7 16,1 4-9-16,-7 1-1 16,-6 2-1-16,-5 6-24 15,3 0-135-15,-8 2-169 16,-5 5-550-16</inkml:trace>
  <inkml:trace contextRef="#ctx0" brushRef="#br0" timeOffset="20197.1135">6355 5199 515 0,'0'0'338'16,"0"0"-241"-16,0 0-71 15,0 0-26-15,0 0-14 16,0 0-42-16,5 5-3 15,6 4-107-15,3 2-336 0</inkml:trace>
  <inkml:trace contextRef="#ctx0" brushRef="#br0" timeOffset="21028.3316">9678 5291 761 0,'0'0'0'0</inkml:trace>
  <inkml:trace contextRef="#ctx0" brushRef="#br0" timeOffset="21890.4746">6062 4285 679 0,'0'0'209'0,"0"0"-93"0,0 0 18 16,0 0 31-16,0 0-14 15,0 0-8-15,0 0-28 16,-6 0-39-16,6 0-38 16,-2 4-38-16,2 18-30 15,0 22 30-15,-1 28 51 16,1 24 11-16,0 11-13 16,0 1 4-16,0-8 0 15,1-8-8-15,3-7-12 16,-1-15-8-16,0-17-24 15,0-16 16-15,0-5-16 16,-2-2 11-16,2 0-6 16,0-1-6-16,-2-8 2 0,1-7-2 15,-2-6-33-15,0-5-69 16,0-4-81-16,0-13-14 16,-2-8-455-16</inkml:trace>
  <inkml:trace contextRef="#ctx0" brushRef="#br0" timeOffset="24032.6755">6259 3873 727 0,'0'0'110'0,"0"0"-70"0,0 0-25 16,0 0-14-16,0 0 19 16,0 0 61-16,0 0 34 15,98 41-29-15,-44-27-34 16,21 1 58-16,25 0 5 15,31-1-2-15,15-2-13 16,2-4-30-16,-2-2-24 16,-11-4 5-16,0-1 21 15,-4 1-33-15,0-1-8 16,-5 1-9-16,-3 0 4 16,-5 2-2-16,-6-2 1 15,-7 2-18-15,-5 1-5 16,-1 0 8-16,-5-1 3 0,0 2-12 15,-1 1-1-15,-5-2 9 16,-14 0-8-16,-12-1 0 16,-15-1 7-16,-3-1-8 15,6 2 9-15,8-1-7 16,8 1-1-16,-2 0-1 16,-1-1 7-16,-2 0-6 15,-1 0-1-15,-4 0-1 16,-4-1 1-16,-4 1 0 15,-5 0 1-15,-5 1-1 16,-5-2 1-16,-7 0 0 16,-3 1-1-16,-2-1 0 15,-3 0 0-15,-3 1 0 0,-1-3 1 16,0 0-1 0,-1 0 0-16,-1 0 1 0,0 0-1 15,-3 0 0-15,2 0 0 16,-2 0 0-16,1 0 1 15,1 0 5-15,1-5-6 16,2 2 0-16,2 0-7 16,3 0 7-16,2 2 0 15,2-1 0-15,-2 2-10 16,0 0 7-16,-7 0 2 16,2 0-6-16,-7 0-1 15,-2 2-5-15,-4 1-2 0,-1-2-1 16,-2 2 0-16,1 0 5 15,1-1 11-15,-1 1 1 16,2 1 0-16,-1-1 0 16,1 2 0-16,-1 0 1 15,2-2-1-15,-3 1 1 16,2 1-2-16,-1 3 0 16,3-2 0-16,0 4 0 15,0 0 1-15,0 1 0 16,0 2-1-16,0 0 0 15,2 4 0-15,-3 2-2 16,1 3 0-16,-1 4 1 16,-2 3 0-16,4 5 1 15,0 2 0-15,-2 0 1 0,-1 1 0 16,0-1 6-16,2-4-7 16,-4 0 1-1,2 1 5-15,0-4-4 0,-1 2 14 16,-1 1-9-16,0-1 4 15,4 1-11-15,-4 0 7 16,1 2-1-16,3 2-5 16,-2 0 7-16,-2 2-7 15,2 0-1-15,0 2 1 16,-1-1-1-16,-1-1 0 16,1-5 1-16,-1-3 1 15,0-1 9-15,-1-3-5 16,0-1-6-16,0 0 1 15,0-4 1-15,0-2-1 0,0-2 0 16,0-5 0-16,0 0 5 16,0-4-6-16,0-4 2 15,0-1 5-15,0-3-1 16,0 0-6-16,0 0 15 16,0 0-2-16,-1 0 21 15,-3 0-1-15,-5-3-14 16,-8-4-11-16,-5-1 2 15,-11-3-6-15,-15 1-4 16,-20-3-1-16,-31 0 0 16,-27-1 1-16,-10 3 0 15,6 2 0-15,13 6 0 0,22-2 1 16,15 2-1-16,18 2 2 16,13-1-1-16,6 1 0 15,-9 1 8-15,-6-1-8 16,-8 0 5-16,0-1-5 15,1 2-1-15,-4-1 0 16,-12 1-1-16,-14-2 1 16,-18 2 0-16,-4 0 0 15,10 0 6-15,7 0-6 16,15 0 12-16,-2 0-12 16,1 0 11-16,-4 0-10 15,1-3 5-15,1 1 0 16,13 0-5-16,13 1-1 15,14-1 12-15,2 0-12 16,-5 0 2-16,-9-1-1 0,-7 1 0 16,-3 2 5-16,2 0-5 15,-4 0 6-15,1 0-6 16,-1 0-1-16,0 2 1 16,-2 4 0-16,2-1 0 15,1 1 0-15,3 0 0 16,6-1 0-16,4-1-1 15,8 0 0-15,3 1-5 16,6-1 5-16,3 0 0 16,3 0 6-16,1-1-5 15,5 0-1-15,1 1 1 16,0 1-1-16,1 0 1 16,0-2 0-16,2 3-1 0,-2-2 1 15,-1 0 0 1,4 1 0-16,-3-2 7 0,8-1-1 15,4 0 2-15,1 0 6 16,7-2-2-16,1 2 6 16,3-2-1-16,0 0 0 15,0 0 6-15,0 0-5 16,1 0 8-16,-1 0-3 16,0 0-2-16,-1 0-2 15,-1 0-4-15,4 1 3 16,-2-1-2-16,3 0 8 15,0 0 8-15,0 0-12 16,0 0 9-16,0 0-9 0,0 0-2 16,0 0-13-16,0 0-3 15,0 0-3-15,0 0-9 16,0 0-21-16,0 4-68 16,13 5-106-16,2-1-84 15,3-5-721-15</inkml:trace>
  <inkml:trace contextRef="#ctx0" brushRef="#br0" timeOffset="32201.1797">13932 7248 139 0,'0'0'106'16,"0"0"-77"-16,0 0-20 0,0 0 5 15,0 0 9 1,0 0 25-16,-20-5-16 0,17 3 14 16,-1-1-3-16,1 1-20 15,0-1-16-15,0 0-7 16,-2 2 0-16,-1 0-66 15,2 0-51-15,-2 1-74 0</inkml:trace>
  <inkml:trace contextRef="#ctx0" brushRef="#br0" timeOffset="32493.5139">13932 7248 818 0,'-80'-109'270'16,"80"96"17"-16,0 2-7 16,-4 0 5-16,-3 5-48 15,4 3-88-15,-2 3-51 16,-1 0-49-16,-3 17-33 16,-6 15-1-16,-1 12 13 15,-3 8 14-15,1 3-20 16,4-3-2-16,5-4-12 15,5-6-6-15,0-1-1 16,4-7 0-16,0-3-1 0,0-7-13 16,0-5-86-1,0-10-85-15,4-8-297 16,-3-1-86-16</inkml:trace>
  <inkml:trace contextRef="#ctx0" brushRef="#br0" timeOffset="32727.8211">13778 7106 958 0,'0'0'175'0,"0"0"38"16,0 0-49-16,0 0-30 15,91-66-27-15,-63 66-27 16,-1 0-24-16,0 10-11 16,-5 8-7-16,-8 4-16 15,-5 5-9-15,-9 5-7 16,-3 1 25-16,-18 3-2 0,-11-4-1 15,-3 0-9-15,-8-8-19 16,1-5-11-16,-7-4-82 16,11-8-165-16,13-5-261 0</inkml:trace>
  <inkml:trace contextRef="#ctx0" brushRef="#br0" timeOffset="39843.5117">14479 4238 1305 0,'0'0'244'15,"0"0"-68"1,0 0 55-16,0 0-9 0,0 0-93 16,0 0-75-16,-31-9-31 15,22 33-16-15,-3 11 15 16,0 7-4-16,3 5 0 16,0 1-12-16,6-3-5 15,1-1 7-15,2-5-7 16,0-6 5-16,0-6-6 15,0-3-34-15,0-9-55 16,0-5-53-16,0-6-54 16,0-4-54-16,0 0 95 15,0-17-35-15,0-9-3 0,0-8 96 16,0-10 97 0,0-4 9-16,-4-3 89 0,4 0 54 15,0 3-46-15,0 4 25 16,4 5 5-16,5 5 31 15,5 4-52-15,1 7-47 16,3 4-18-16,1 7-23 16,1 4-10-16,6 7-5 15,-2 1-11-15,3 1-1 16,-4 12 12-16,0 4-6 16,-8 2-6-16,-5 1 0 15,-7 2 9-15,-3-1-8 16,-3 1 15-16,-17-1-1 15,-10-1 2-15,-8-1-2 0,-3-4-4 16,-5-5-11-16,8-4-121 16,11-6-405-16</inkml:trace>
  <inkml:trace contextRef="#ctx0" brushRef="#br0" timeOffset="41903.2949">15200 4025 529 0,'0'0'356'0,"0"0"-162"16,0 0 30-16,0 0-5 15,0 0-48-15,0 0-18 16,0 0-50-16,-62-38-33 0,33 38 0 16,-9 14-18-16,-8 15 41 15,-3 11-16 1,-11 20-12-16,0 19-12 0,4 18-2 16,14-6-2-16,17-18-11 15,17-20-5-15,8-16-11 16,0 6-10-16,15 3 11 15,13 4-7-15,10-7 1 16,12-3-16-16,10-8 17 16,7-5-2-16,3-8-14 15,2-8 5-15,-5-4-7 16,-7-5-3-16,-10-2-38 16,1 0-105-16,-14-6-152 0,-13-1-523 15</inkml:trace>
  <inkml:trace contextRef="#ctx0" brushRef="#br0" timeOffset="48128.7047">15265 4417 889 0,'0'0'184'0,"0"0"-34"15,0 0 81-15,0-71-28 16,0 55-10-16,-7-1-32 16,-5 6-41-16,-6 2-16 15,-6 7-38-15,-3 2-35 0,-4 0-17 16,0 8 8-1,2 9-10-15,10-1 0 16,4-1-6-16,12 2-6 0,3 0 0 16,6 0-29-16,18-1 1 15,10 4 28-15,5-3 9 16,-1 0 7-16,-3 1-9 16,-5-3-7-16,-10-1-1 15,-7-1-14-15,-9 0 15 16,-4-1 0-16,-3 0 17 15,-19 2-4-15,-10 0 6 16,-6-1-18-16,-4-2 11 16,0-4-12-16,8-1-6 15,14-4-42-15,13-2-113 0,7 0-239 16,0-11-713-16</inkml:trace>
  <inkml:trace contextRef="#ctx0" brushRef="#br0" timeOffset="48317.774">15344 4342 1407 0,'0'0'263'15,"0"0"-88"-15,0 0-118 16,0 0-55-16,0 0 53 16,11 83-3-16,-3-44-12 15,0 3-25-15,-2-3-15 16,-1 0 0-16,-4 5-1 0,1-9-264 15,-2-10-270-15</inkml:trace>
  <inkml:trace contextRef="#ctx0" brushRef="#br0" timeOffset="48540.0769">15401 4293 948 0,'0'0'258'15,"0"0"-90"-15,27-78-8 16,-12 56-41-16,3 9-27 15,1 10-35-15,2 3-9 16,-3 0-22-16,-6 15-16 16,-3 6-9-16,-9 4 5 15,-2 5 36-15,-19 3-3 0,-7-2-13 16,-7-2-7 0,0-1-19-16,1 0-26 0,9-8-111 15,12-6-195-15</inkml:trace>
  <inkml:trace contextRef="#ctx0" brushRef="#br0" timeOffset="49299.9744">15736 4282 1465 0,'0'0'367'0,"0"0"-58"16,0 0-136-16,0 0-80 15,0 0-29-15,-83-5-28 16,61 24-9-16,2 6-8 0,2 4 0 16,9 4-8-16,8 1-10 15,1-1 6-15,7-5-7 16,13-3-1-16,1-10-17 16,6-5-56-16,-2-9-4 15,0-1 19-15,-1-11-8 16,-5-10 30-16,-2-8 36 15,-8-5-5-15,-5 0 6 16,-2 0 15-16,-2 3 6 16,0 9 10-16,0 8 13 15,0 4 11-15,-2 9-15 16,1 1-40-16,-1 4-4 0,2 15-6 16,0 3 9-16,0 6 1 15,2 3 8-15,13-1-7 16,1-3-1-16,5-6-7 15,3-5-5-15,-1-10-64 16,-1-3-22-16,-2-3 25 16,-2-9 15-16,-4-13 34 15,-2-3 24-15,-2-3 0 16,-5-4 7-16,-2 5 42 16,-3 0 0-16,0 10 7 15,0 5 9-15,0 5 22 16,0 7-32-16,0 0-55 15,0 7-12-15,0 13 12 16,0 3 0-16,9 4 5 16,4 1 1-16,3-1-5 15,4-5 5-15,0-4-6 0,-3-9-5 16,1-8-41-16,-3-1 46 16,0-8 0-16,-3-14 9 15,-2-8-3-15,0-8-5 16,-3-3 0-16,-4 0 19 15,-2 5 19-15,1 10 12 16,-2 9 20-16,0 12-7 16,0 5-55-16,0 3-9 15,0 19-27-15,4 9 27 16,5 5 1-16,-2 3 0 16,1-2 0-16,-1-1-1 15,1-4-107-15,-8-5-92 16,3-9-319-16,-3-8-376 0</inkml:trace>
  <inkml:trace contextRef="#ctx0" brushRef="#br0" timeOffset="49711.1572">16102 4302 667 0,'0'0'256'16,"0"0"-187"-16,91 11-2 15,-40-11-44-15,4 0-23 0,2 0-93 16,-7-2-74 0,-5-13-7-16,-6 1 161 0,-11-4 13 15,-11 3 242-15,-11 4 42 16,-6 2 56-16,0 6-7 16,-3 3-91-16,-11 0-134 15,-5 6-26-15,2 9-2 16,-1 4-22-16,5-1-21 15,6-1-7-15,5 0-11 16,2-3-1-16,2 0-2 16,13 0-8-16,5 0 11 15,0 0-3-15,0-4-16 16,-1 1 2-16,-2 0 13 16,-5-4-9-16,-4-2-6 0,-8-1-5 15,0 1-7 1,-12 0 12-16,-15 2 0 0,-10 1 0 15,1-3-10-15,-3-3-73 16,9-2-104-16,11 0-493 0</inkml:trace>
  <inkml:trace contextRef="#ctx0" brushRef="#br0" timeOffset="50070.8231">17028 3628 1568 0,'0'0'390'0,"0"0"-103"16,0 0-177-16,0 0-51 15,-32 118 55-15,7-6 16 16,-3 19-2-16,1 10 0 15,6-7-3-15,6-14-34 16,4-6-34-16,3-8-17 16,3-10-7-16,2-8 3 15,0-18-13-15,2-15-4 16,-3-14-9-16,1-6-4 16,1 1 0-16,-2-1-6 15,4-5 1-15,-2-11-1 16,2-12-15-16,0-7-100 15,-6-28-35-15,2-10-86 0,-8-12-474 16</inkml:trace>
  <inkml:trace contextRef="#ctx0" brushRef="#br0" timeOffset="50996.7265">17265 3988 1219 0,'0'0'303'0,"0"0"12"16,0 0-54-16,0 0-31 16,0 0-42-16,0 0-33 15,-21-35-31-15,21 35-36 16,-2 0-19-16,2 2-24 16,0 14-18-16,0 8 17 15,0 6 10-15,0 2-1 16,0 2-26-16,0-1-3 15,2-1-18-15,0-5-5 16,-1-3 1-16,2-2 3 16,0-5-5-16,2-5-62 15,4-4-101-15,1-4-61 16,-2-4-364-16</inkml:trace>
  <inkml:trace contextRef="#ctx0" brushRef="#br0" timeOffset="52510.6892">17598 4375 1428 0,'0'0'351'15,"0"0"-85"-15,0 0-89 16,0 0-99-16,0 0-47 16,0 0 2-16,-52 92-8 15,38-56-7-15,5-1-4 16,3-3-13-16,1-6-1 16,1-2 6-16,4-9-6 15,-1-4 1-15,1-6-1 16,0-5 0-16,0 0 11 15,0-14-11-15,0-13 13 16,6-10-13-16,3-10 9 0,0-8 1 16,3-4 7-1,3 0 9-15,0 8 3 0,-1 13 5 16,0 12 13 0,-2 14 0-16,0 12-28 0,3 4-19 15,6 23 0-15,2 12 22 16,3 10 11-16,-1 4-11 15,-5 2-7-15,-5-1-14 16,-2-6 11-16,-6-7-12 16,-2-5-5-16,-4-9-17 15,-1-7-70-15,0-8-38 16,0-12-29-16,-10 0-94 16,-1-11-495-16</inkml:trace>
  <inkml:trace contextRef="#ctx0" brushRef="#br0" timeOffset="52731.5484">17571 4461 1134 0,'0'0'642'0,"0"0"-410"15,0 0-72-15,0 0-5 16,0 0-36-16,0 0-36 15,0 0-18-15,99-5-32 16,-59-1-22-16,3 1-11 16,14-1-58-16,-8 1-225 15,-9-1-452-15</inkml:trace>
  <inkml:trace contextRef="#ctx0" brushRef="#br0" timeOffset="53555.7">18362 4216 1483 0,'0'0'252'0,"0"0"-6"0,0 0-23 15,0 0-85-15,0 0-88 16,0 0-49-16,0 0 29 16,33 97 25-16,-8-44-11 15,2 1-18-15,-2-4-6 16,-4-8-9-16,-5-8-5 15,-2-10-5-15,-7-10 0 16,-2-11 0-16,-1-3 13 16,-1-11 26-16,0-17-39 15,3-11 7-15,-2-11-2 0,1-4-5 16,0-4-1 0,-1 7-15-16,4 8-22 0,2 11-55 15,2 18-71 1,18 14-71-16,-6 10-155 0,2 11-135 0</inkml:trace>
  <inkml:trace contextRef="#ctx0" brushRef="#br0" timeOffset="54656.0125">18733 4306 1371 0,'0'0'207'16,"0"0"-41"-16,0 0-103 0,0 0-18 16,0 0-35-16,0 0-4 15,0 0 10-15,20 13 0 16,-4-10-1-16,2-3 5 16,1 0-6-16,2-6-4 15,-4-9 5-15,-1-2-4 16,-6 0-3-16,-4-3 17 15,-3 3 55-15,-3 0-3 16,0 3 13-16,-3 4 7 16,-6 3-27-16,-1 5-16 15,-5 2-16-15,-3 0-20 16,0 16-10-16,-3 9 6 16,3 7 1-16,2 4-13 0,8 5 10 15,7-4-6-15,1 1 1 16,14-9-7-16,12-4 2 15,7-9-2-15,6-7-23 16,1-9 22-16,-1 0-31 16,-5-16 5-16,-5-6 9 15,-10-7 18-15,-5 0 5 16,-6-2 3-16,-5 4 2 16,-3 2 17-16,0 5 19 15,0 7 8-15,0 7-10 16,0 2-5-16,0 4-7 15,0 0-32-15,0 0-3 16,0 10-11-16,0 7 14 16,0 3 1-16,3 1-1 0,8 2 2 15,3-3-2-15,3-4-1 16,2 0-10-16,-2-7 10 16,1-3-11-16,-2-5 3 15,1-1 9-15,-1-1 0 16,-1-14-15-16,3-2-16 15,-4-5-7-15,0 1-3 16,-5-1 5-16,-3 4 8 16,-5 1 17-16,-1 4 5 15,0 2 6-15,0 2 1 16,0 4 10-16,0 2 18 16,0 3 6-16,0 0-31 15,0 0-4-15,0 11-20 0,0 8 20 16,0 3 9-16,0 1 3 15,4 1 6-15,12 0 2 16,2-5 0-16,4-1-2 16,2-8-14-16,-2-5 2 15,-1-5-6-15,0 0 12 16,-2-15 1-16,-2-8-2 16,-1-4-11-16,-5-5 7 15,-4 3-7-15,-2 0 0 16,-5 5 0-16,0 7 7 15,0 6 1-15,0 6 11 0,0 5-4 16,-2 2-15 0,-1 18-21-16,-4 12 21 0,5 7 1 15,-1 11 9 1,2 2 12-16,1 4-7 0,0-2-6 16,0-2 0-16,0-2-8 15,0-7-1-15,0-4-1 16,0-6 0-16,0-10 0 15,0-7 1-15,0-7 0 16,-9-7 2-16,-10-2 16 16,-13-2-2-16,-14-12-14 15,-13-6 5-15,-1-1-7 16,3 1-4-16,9 1-59 16,28-5-65-16,15 4-122 15,5 1-1163-15</inkml:trace>
  <inkml:trace contextRef="#ctx0" brushRef="#br0" timeOffset="55900.1229">20226 4218 1350 0,'0'0'272'0,"0"0"62"15,0 0-84-15,0 0-100 16,0 0-63-16,-109-30-26 15,78 39-18-15,-2 11 5 0,5 5-22 16,4 3-5 0,9 1-7-16,7 2-13 0,8-2 9 15,0-2-10-15,20-5-14 16,13-5-67-16,30-14-147 16,-8-3-130-16,0-3-605 0</inkml:trace>
  <inkml:trace contextRef="#ctx0" brushRef="#br0" timeOffset="56094.137">20406 3953 1568 0,'0'0'326'0,"0"0"-4"16,0 0-164-16,0 0-93 16,0 0-47-16,0 0-2 15,-23 101 15-15,20-46-4 0,3 3-15 16,0-1-4-1,0-1 0-15,0-4-8 0,4-6-78 16,8-10-165-16,0-14-358 16,-1-13-336-16</inkml:trace>
  <inkml:trace contextRef="#ctx0" brushRef="#br0" timeOffset="56857.9673">20526 4143 1356 0,'0'0'205'0,"0"0"52"0,0 0-30 15,0 0-104 1,0 0-75-16,0 0-13 0,0 0-4 16,-36 103-6-16,35-63-7 15,1-1-12-15,0-4-5 16,0-7-1-16,10-9-6 16,-2-9-4-16,2-10-25 15,3 0 35-15,4-20 13 16,4-9-12-16,-1-4-1 15,-3-9 0-15,-2 1 0 16,-9 1 7-16,-3 6 2 16,-3 10 35-16,0 8 52 15,-2 12-14-15,-7 4-48 16,-2 3-34-16,-2 16-9 16,4 5 8-16,4 5 0 0,5 0-2 15,10-3-31-15,17-5-79 16,12-5 2-16,6-9-1 15,7-7-75-15,-3 0-31 16,-7-15 40-16,-11-6 105 16,-12-2 70-16,-13-2 3 15,-6 5 118-15,0 3 65 16,-3 5 38-16,-6 5-33 16,-1 5-83-16,4 2-56 15,3 0-37-15,1 11-12 16,2 7-10-16,0 4-5 15,3 3 6-15,8 1 8 16,-1 2 1-16,-1-3 0 16,-7-1 0-16,-2-2 9 0,0-3 0 15,-11-5 2-15,-10 0 3 16,-2-7-3-16,-1-3-2 16,3-4 3-16,8 0 1 15,7 0-3-15,6-8-10 16,0-4-26-16,19-1-19 15,9-2-2-15,6-1-8 16,4 0-20-16,1-1 21 16,-5-2 12-16,-4-2 30 15,-6 0 12-15,-5-3 0 16,-5 2 7-16,-4 5 23 16,-7 1 61-16,-3 8 2 15,0 3 2-15,0 5-26 16,0 0-38-16,-10 7-30 15,-3 11 1-15,0 8-2 0,1 3 11 16,6 2-10-16,6 2-1 16,18 7-12-16,12-10-159 15,6-7-370-15</inkml:trace>
  <inkml:trace contextRef="#ctx0" brushRef="#br0" timeOffset="58165.8955">21585 4054 1694 0,'0'0'208'15,"0"0"-91"-15,0 0-20 0,-90 3-7 16,71 14-39-16,7 7-33 16,2 2-2-16,8 6-14 15,2-5-2-15,2-1 0 16,14-8-28-16,1-7-54 15,3-11 17-15,1 0 65 16,-3-14 3-16,-2-13 7 16,-2-3 21-16,-5-3 26 15,-5 1 28-15,-2 6 24 16,-2 9 13-16,0 9-37 16,0 8-49-16,0 6-36 15,0 24-39-15,0 21 39 16,0 27 0-16,0 22 8 15,-2 6-6-15,-2-17-1 0,-3-23 0 16,-2-26 1-16,-5-9-2 16,-1-1-19-16,-5-3-3 15,-5-8 14-15,0-13 8 16,-1-6 9-16,4-22 3 16,6-15 3-16,7-11-2 15,9-8-13-15,10-5-24 16,23 1-15-16,9 9 8 15,7 9-20-15,5 10-22 16,-4 7-8-16,0 8 11 16,-8 1 14-16,-8 2 21 15,-4-2 19-15,-8-1 16 16,-6-2 2-16,-5 2 36 0,-5-3 57 16,-4 3-5-16,-2 4-11 15,0 1-5-15,0 7-16 16,-3 4-25-16,-7 1-15 15,-6 5-18-15,-2 16 0 16,-7 8-1-16,1 6 1 16,2 4-1-16,7-1 1 15,10-4 1-15,5-2-1 16,3-9-7-16,17-8-24 16,7-10-53-16,2-5 38 15,1-7-1-15,-1-15 14 16,-6-9 20-16,-9-5 13 0,-1-1 6 15,-8 3 9 1,-5 6 30-16,0 8 8 0,0 5-14 16,0 8-1-16,0 6-9 15,0 1-29-15,-2 3-17 16,1 11 2-16,1 4 14 16,0 4 0-16,4-2-21 15,12-1-48-15,0-7-53 16,6-6 3-16,-4-6 54 15,4 0 29-15,-6-11 6 16,-2-10 22-16,-6-2 9 16,-1-4 43-16,-6 3 39 15,-1 4 10-15,0 5-18 16,0 6-20-16,0 8-10 16,0 1-44-16,0 8-19 0,0 14 4 15,0 8 15-15,0 4 0 16,0 2 9-16,0-2-9 15,0-3 0-15,0-6-8 16,0-8-43-16,0-7-22 16,0-10-1-16,0 0 74 15,0-19 0-15,3-9 0 16,3-10 11-16,2-2 18 16,2 1-12-16,1 3 6 15,-4 10 3-15,0 9 0 16,1 7-17-16,-2 10-9 15,3 0-19-15,3 13 18 16,3 8-10-16,2 5 11 0,0 2 1 16,-4 1-1-16,-5-4 2 15,-5-4 4-15,-3-6-5 16,0-4 8-16,0-8-7 16,-5-3 14-16,-1-7 6 15,0-11 11-15,5-9 13 16,1-3 8-16,0 0-31 15,7 1 9-15,5 8-18 16,2 5-2-16,1 12-12 16,-2 4-9-16,4 6 8 15,-1 14-15-15,3 10 15 16,-1 1 1-16,-4 0 0 16,-4 1-11-16,1-6-45 0,-1-3-99 15,-1-7-327 1,0-9-674-16</inkml:trace>
  <inkml:trace contextRef="#ctx0" brushRef="#br0" timeOffset="58526.4404">22450 4149 785 0,'0'0'108'0,"0"0"-72"15,0 0-6-15,0 0 17 16,0 0-14-16,0 0-3 0,79 26 54 16,-62-26 10-16,-4-12 48 15,-4-1 5-15,-2-3-31 16,-4-1 11-16,-3 2 43 16,0 1-19-16,0 5 14 15,-4 5-46-15,-8 4-58 16,-4 0-39-16,-4 9-3 15,-4 10 2-15,2 8-12 16,0 6 3-16,11 1-2 16,2 2-4-16,9-3-5 15,0-3 6-15,3-5-6 16,9-5-1-16,6-9-76 16,16-11-86-16,-2 0-70 15,-4-11-623-15</inkml:trace>
  <inkml:trace contextRef="#ctx0" brushRef="#br0" timeOffset="58954.3107">22763 3681 1084 0,'0'0'332'0,"0"0"-5"16,0 0-14-16,0 0-88 16,0 0-82-16,0 0-49 15,0 0-44-15,-15-9-23 16,9 25-25-16,-2 9 45 16,0 8 26-16,-1 9-28 0,1 2-24 15,1 4-8 1,3-4-11-16,-1-5-2 0,1-3-6 15,4-3-77-15,0-10-112 16,0-10-482-16</inkml:trace>
  <inkml:trace contextRef="#ctx0" brushRef="#br0" timeOffset="59496.5368">23039 3464 1003 0,'0'0'375'0,"0"0"-86"15,0 0-24-15,0 0-83 16,0 0-72-16,0 0-62 16,0 0 6-16,59 84 49 15,-21 3-11-15,2 34-25 16,-5 10-9-16,-13-5-25 15,-20-15-7-15,-12-22-17 16,-37-3-8-16,-32-1-1 16,-32-5 0-16,-33-6-53 15,-41-13-83-15,36-22-163 16,3-18-893-16</inkml:trace>
  <inkml:trace contextRef="#ctx0" brushRef="#br0" timeOffset="60754.9989">14985 4887 1778 0,'0'0'217'0,"0"0"-217"0,0 0-21 16,0 0 14-16,0 0 7 16,0 0 1-16,111-42-1 15,-54 33-179-15,-10 0-189 16,-15 6-261-16</inkml:trace>
  <inkml:trace contextRef="#ctx0" brushRef="#br0" timeOffset="60900.9208">14907 5079 1345 0,'0'0'181'0,"0"0"-130"16,0 0-4-1,0 0-14-15,0 0 31 0,0 0-63 16,0 0 34-16,136-59-35 16,-56 15-58-16,-10 2-293 0</inkml:trace>
  <inkml:trace contextRef="#ctx0" brushRef="#br0" timeOffset="61119.8706">15256 4668 1667 0,'0'0'203'15,"0"0"-203"-15,0 0-41 0,0 0 41 16,103 28 11-1,-49-4 5-15,-1 10 0 0,-9 9-6 16,-9 8-8-16,-29 21-1 16,-28 21-1-16,-69 22 0 15,0-16-120-15,-13-22-372 0</inkml:trace>
  <inkml:trace contextRef="#ctx0" brushRef="#br0" timeOffset="63391.0532">14382 2846 1709 0,'0'0'211'16,"0"0"-191"-16,0 0-20 15,-18 107 24-15,12-56 29 16,2 1 2-16,1 1-28 16,0-6-16-16,1-5-10 15,2-9 10-15,0-10-11 16,0-11-88-16,0-12-102 0,0-7 103 15,0-22-99-15,0-13 70 16,0-8 116-16,0-11 48 16,0-15 69-16,0 6 31 15,0-2 8-15,15 9-49 16,5 16-35-16,8 4-25 16,6 14-22-16,5 15-7 15,0 9-17-15,-3 5 0 16,-2 7 7-16,-9 13-7 15,-6 7-1-15,-9 5 1 16,-10 5 8-16,-2 2 9 0,-24 0-3 16,-11-4-1-1,-10-4 11-15,-1-6-25 0,0-7-25 16,14-9-68-16,13-6-124 16,17-3-164-16</inkml:trace>
  <inkml:trace contextRef="#ctx0" brushRef="#br0" timeOffset="63660.6707">15226 2481 1290 0,'0'0'593'16,"0"0"-397"-16,0 0 61 15,0 0-131-15,-94-2-46 16,44 53-8-16,-8 33 8 0,1 31-13 16,8 3-10-16,22-20-17 15,19-28-7-15,8-28-15 16,8-3-9-16,19 4-9 16,26 1-2-16,65-10-60 15,-10-14-110-15,5-19-302 0</inkml:trace>
  <inkml:trace contextRef="#ctx0" brushRef="#br0" timeOffset="64316.4624">15304 2709 1407 0,'0'0'321'15,"0"0"8"-15,0 0-85 16,0 0-87-16,0 0-77 16,0 0-61-16,0 0-19 15,1 12-7-15,19 13 7 16,10 3-1-16,4 0-4 0,6-5 0 16,0-6 5-16,-2-12 11 15,-1-5-11-15,-6-5-7 16,-7-15 6-16,-6-6 1 15,-6-6 8-15,-3 3 10 16,-8 4 6-16,-1 7 53 16,0 10 13-16,0 6-20 15,0 2-48-15,0 14-22 16,-8 19-25-16,5 10 24 16,-2 10 1-16,2 2 2 15,2-4 8-15,1-2-10 16,0-6-43-16,12-13-146 0,4-9-155 15,1-14-737-15</inkml:trace>
  <inkml:trace contextRef="#ctx0" brushRef="#br0" timeOffset="64518.8134">15908 2285 1855 0,'0'0'387'0,"0"0"-95"16,0 0-187-16,0 0-81 15,-4 104 24-15,2 2 44 16,-1 18-18-16,-1 4-18 16,-4-13-21-16,3-32-19 15,-2-19-16-15,4-20-4 16,3-10-108-16,0-5-126 16,7-8-384-16,6-13-981 0</inkml:trace>
  <inkml:trace contextRef="#ctx0" brushRef="#br0" timeOffset="64708.5526">16126 2588 1925 0,'0'0'295'0,"0"0"-24"15,0 0-137-15,0 0-80 16,0 0-53-16,0 0 35 16,-7 96 7-16,3-42-25 15,0 7-9-15,-2-1-8 16,-3-2 0-16,-4-10-1 15,-3-4-82-15,-9-15-93 16,3-10-216-16,1-13-329 0</inkml:trace>
  <inkml:trace contextRef="#ctx0" brushRef="#br0" timeOffset="64880.1062">15892 2727 67 0,'0'0'1600'15,"0"0"-1316"-15,0 0-73 16,0 0-112-16,0 0-34 15,0 0 11-15,111 42 26 16,-53-1-21-16,7 4-34 16,2-3-17-16,-4-2-16 15,-7-5-14-15,-1-1-17 16,-16-7-222-16,-14-12-471 0</inkml:trace>
  <inkml:trace contextRef="#ctx0" brushRef="#br0" timeOffset="65134.7163">16376 2269 1898 0,'0'0'276'16,"0"0"-137"-16,0 0-91 16,0 0 3-16,114 80 44 15,-47 6-4-15,8 38-3 16,-9 16-20-16,-25-4-19 15,-28-20-14-15,-13-32-20 16,-10-23 1-16,-11-19-8 16,-6-9-1-16,-4-2-7 0,-3-2 0 15,-2-8-54-15,10-21-94 16,10-14-154-16,9-15-787 0</inkml:trace>
  <inkml:trace contextRef="#ctx0" brushRef="#br0" timeOffset="65313.6385">16969 2871 2008 0,'0'0'262'0,"0"0"-230"15,0 0-21-15,0 0 11 0,0 0-10 16,93 14-12-1,-54-8-99-15,-6-3-514 0</inkml:trace>
  <inkml:trace contextRef="#ctx0" brushRef="#br0" timeOffset="65486.8764">16960 3071 1982 0,'0'0'268'0,"0"0"-175"15,0 0-41-15,0 0 42 16,0 0-25-16,94 32-5 16,-14-31-37-16,20-1-27 0,-10-6-230 15,-23-8-799-15</inkml:trace>
  <inkml:trace contextRef="#ctx0" brushRef="#br0" timeOffset="66736.6674">17816 2738 1377 0,'0'0'312'0,"0"0"-35"0,0 0-147 16,0 0-93-16,0 0 13 15,0 121 42-15,3-63-42 16,4 3-28-16,-1-4-11 15,0-5-3-15,0-7 3 16,1-6-11-16,-2-8-99 16,-2-17-177-16,-2-11-291 15,-1-3-773-15</inkml:trace>
  <inkml:trace contextRef="#ctx0" brushRef="#br0" timeOffset="66943.7407">17795 2641 1288 0,'0'0'167'16,"0"0"-62"-16,22-80 43 0,1 58-3 16,3 10-38-16,1 10-45 15,2 2-28-15,-6 12-10 16,-6 12-24-16,-9 7 0 16,-8 4 19-16,0 3 12 15,-20 1-13-15,-5-3-5 16,-5-4-13-16,-3-6-138 15,6-11-251-15,6-9-701 0</inkml:trace>
  <inkml:trace contextRef="#ctx0" brushRef="#br0" timeOffset="67978.1713">18828 2433 375 0,'0'0'216'15,"0"0"18"-15,0 0-33 0,0 0 25 16,0 0 3-1,0 0-33-15,0 0-25 0,-46-51 27 16,31 46-39-16,-6 5-45 16,-8 0-67-16,-9 22-19 15,-12 22-3-15,-10 33 8 16,5 29-3-16,10 10 2 16,20-16-8-16,17-28 0 15,8-28 0-15,0-8-6 16,14 4-8-16,10 2-10 15,8 3-1-15,9-7-12 16,5-6 12-16,7-9-20 16,24-7-120-16,-15-8-80 15,-8-8-422-15</inkml:trace>
  <inkml:trace contextRef="#ctx0" brushRef="#br0" timeOffset="68761.0807">18908 2749 1580 0,'0'0'279'15,"0"0"-45"-15,0 0-46 16,0 0-91-16,0 0-74 15,0 0-23-15,0 0-9 16,19 81-3-16,12-42-5 0,7-8 16 16,1-7-10-16,-1-11 11 15,-4-11 1-15,-6-2 9 16,-5-11 13-16,-6-15 0 16,-4-3-3-16,-6-5 38 15,-4 8 23-15,-1 7 6 16,-2 9 7-16,0 10-42 15,0 9-52-15,0 18-22 16,0 16 22-16,-2 6 9 16,2 3-7-16,0 2-1 15,3-5-1-15,10-3-62 16,6-5-201-16,-2-15-359 16,-3-14-989-16</inkml:trace>
  <inkml:trace contextRef="#ctx0" brushRef="#br0" timeOffset="69007.218">19295 2409 1692 0,'0'0'294'16,"0"0"-185"-16,0 0-81 16,0 0 11-16,127 92 60 15,-70-5 8-15,-2 31-31 16,-15-8-10-16,-20-19-11 15,-17-31-16-15,-3-22-11 16,-12 5-19-16,-16-1-3 0,-6 2 5 16,-10-12 2-1,-3-10-2-15,1-10-11 0,1-14-82 16,13-17-93-16,11-8-520 16</inkml:trace>
  <inkml:trace contextRef="#ctx0" brushRef="#br0" timeOffset="69833.449">19928 2871 1672 0,'0'0'353'0,"0"0"-141"15,0 0-79-15,0 0-38 16,0 0-39-16,0 0-38 15,0 0-18-15,13 0-120 16,2 0-248-16,6-5-680 0</inkml:trace>
  <inkml:trace contextRef="#ctx0" brushRef="#br0" timeOffset="70088.8901">20666 2588 2041 0,'0'0'264'16,"0"0"-141"-16,0 0-75 16,0 0-48-16,0 0 33 15,-9 113 7-15,9-55-15 16,0 2-16-16,0-2-7 15,4-4-2-15,4-7-9 16,4 0-98-16,-2-13-198 16,-3-13-663-16</inkml:trace>
  <inkml:trace contextRef="#ctx0" brushRef="#br0" timeOffset="70319.6961">20671 2467 1540 0,'0'0'186'16,"0"0"-40"-16,0 0-83 16,0 0-26-16,105-37-12 15,-70 37 0-15,-4 13-6 16,-6 8-6-16,-9 5-4 16,-11 1-8-16,-5 1 14 15,-11-2 1-15,-18 4 12 16,-5-7-10-16,-10 4-18 15,9-11-125-15,9-8-396 0</inkml:trace>
  <inkml:trace contextRef="#ctx0" brushRef="#br0" timeOffset="70726.8086">21513 2288 747 0,'0'0'232'0,"0"0"-18"0,0 0 8 16,0 0-61-16,0 0 5 15,0 0 3-15,0 0 28 16,-34-12-48-16,13 12-48 16,-7 0-19-16,-8 12-2 15,-9 13 0-15,-18 25-4 16,-10 26 0-16,3 29-9 16,15 8-8-16,27-3-6 15,28-13-18-15,10-27-20 16,16-17-14-16,5-15-1 0,18-1 0 15,29 4 0-15,26-2 0 16,20-5-40-16,0-22-102 16,-33-12-217-16,-25-3-995 0</inkml:trace>
  <inkml:trace contextRef="#ctx0" brushRef="#br0" timeOffset="71175.8704">21749 2510 1287 0,'0'0'338'16,"0"0"-43"-16,0 0-38 15,0 0-23-15,0 0-29 16,0 0-50-16,0 0-79 16,5-60-76-16,-24 86 11 0,-4 16-11 15,-7 11 21-15,-3 10-2 16,3 0-10-16,5-1-8 16,4-6-1-16,3-7-37 15,6-8-120-15,2-12-92 16,2-10-324-16,-1-14-267 0</inkml:trace>
  <inkml:trace contextRef="#ctx0" brushRef="#br0" timeOffset="71345.4286">21503 2526 1642 0,'0'0'225'16,"0"0"-55"-16,0 0-76 0,0 0-26 15,89 16 6-15,-41 18 3 16,9 9-9-16,4 5-28 15,-1 1-21-15,-5-1-19 16,6 3-1-16,-13-13-198 16,-13-16-523-16</inkml:trace>
  <inkml:trace contextRef="#ctx0" brushRef="#br0" timeOffset="71541.1348">22140 2278 1277 0,'0'0'928'16,"0"0"-785"-16,0 0-69 16,0 0-53-16,-9 75 55 0,9-2 32 15,6 24-8-15,9 4-39 16,0-6-34-16,-3-21-15 16,-8-23-12-16,2-1-56 15,0-20-162-15,0-9-431 0</inkml:trace>
  <inkml:trace contextRef="#ctx0" brushRef="#br0" timeOffset="71869.8046">22267 2530 1805 0,'0'0'249'0,"0"0"-161"15,0 0-80-15,0 0 14 0,0 0 50 16,78 97-32-16,-42-64 9 15,3-4-25-15,-4-8-14 16,-7-10-4-16,-4-11 6 16,-5 0 1-16,-5-14 20 15,-4-9 16-15,-3-6 41 16,-2 1 13-16,-5 6 21 16,0 7-12-16,0 9-30 15,0 6-31-15,0 0-51 16,0 21-9-16,0 14-6 15,3 13 15-15,7 10 8 16,4 2-8-16,4 0 6 16,-2-5-6-16,-1-8-63 0,1-2-83 15,-5-15-157-15,-3-14-537 0</inkml:trace>
  <inkml:trace contextRef="#ctx0" brushRef="#br0" timeOffset="72102.771">22796 2067 1813 0,'0'0'298'0,"0"0"-233"16,0 0-12-16,120 138 142 15,-51-19-15-15,-3 26-37 0,-22 15-50 16,-30-5-29-1,-24-18-15-15,-44-8-35 0,-37-17-9 16,-38-6-5-16,-45-12-65 16,28-25-173-16,-4-22-758 0</inkml:trace>
  <inkml:trace contextRef="#ctx0" brushRef="#br0" timeOffset="77849.5662">15250 5535 1470 0,'0'0'342'0,"0"0"-65"16,0 0-89-16,0 0-101 16,0 0-50-16,0 0 2 15,-34 99 4-15,22-54-17 16,3 2-14-16,3-2-4 15,1-3-8-15,5-2-7 16,0-7-40-16,8-7-155 16,10-9-358-16,-2-14-372 0</inkml:trace>
  <inkml:trace contextRef="#ctx0" brushRef="#br0" timeOffset="78040.2918">15393 5578 1370 0,'0'0'247'0,"0"0"76"15,0 0-71-15,0 0-136 16,0 0-84-16,0 0 14 16,-14 82 14-16,10-29-19 15,0 6-17-15,-2 1-15 16,-1-1-2-16,-2-4-7 16,0-6-32-16,-3-8-104 0,-6-14-256 15,0-11-195 1,0-13-263-16</inkml:trace>
  <inkml:trace contextRef="#ctx0" brushRef="#br0" timeOffset="78371.162">15083 5819 1239 0,'0'0'361'15,"0"0"-29"-15,0 0-92 16,0 0-74-16,0 0-103 16,0 0-62-16,0 0 18 15,33 23 24-15,1 18 2 16,3 1-23-16,5-1-13 15,1-6-2-15,1-7-7 16,-1-9-22-16,-1-12-69 0,-3-7-26 16,-5-10 5-16,-7-15 0 15,-3-9 36-15,-8-6 59 16,-6-3 17-16,-5 4 27 16,-4 5 78-16,-1 9 46 15,0 12 20-15,0 10-55 16,-3 3-56-16,-6 22-48 15,-2 12 10-15,-3 13 18 16,-1 10-16-16,1 6-7 16,3 4-10-16,0 2-7 15,-11 29-15-15,3-17-154 16,-8-13-901-16</inkml:trace>
  <inkml:trace contextRef="#ctx0" brushRef="#br0" timeOffset="79916.2">14834 6852 1071 0,'0'0'330'0,"0"0"-107"16,0 0 66-16,0 0-9 0,0 0-111 15,0 0-92-15,-127 11-22 16,62 62 21-16,-11 39 22 15,4 14-2-15,17-5-5 16,22-16-27-16,19-18-9 16,13-4-8-16,1-13-15 15,10-15-17-15,14-15-15 16,12-10-15-16,30 4 3 16,37-6-82-16,52-22-87 15,-19-6-175-15,-19-14-790 0</inkml:trace>
  <inkml:trace contextRef="#ctx0" brushRef="#br0" timeOffset="80663.1061">15104 6886 464 0,'0'0'682'0,"0"0"-424"15,0 0 44-15,0 0 13 0,0 0-83 16,0 0-42-1,-6-74-26-15,4 70-24 0,1 4-37 16,-1 0-30-16,1 5-35 16,-1 14-37-16,2 5 13 15,0 9 9-15,0 5-14 16,0 0-8-16,0 0 3 16,0-1-4-16,19 13-85 15,4-11-141-15,1-5-541 0</inkml:trace>
  <inkml:trace contextRef="#ctx0" brushRef="#br0" timeOffset="81863.6657">15424 7245 1362 0,'0'0'371'0,"0"0"-137"15,0 0 20-15,0 0-109 16,0 0-90-16,0 0-31 16,-84 63 8-16,64-26-4 15,2-1-8-15,2-2-10 16,5-4 5-16,1-5-14 16,5-6 0-16,3-8-1 15,2-7 10-15,0-4-8 16,0-1 11-16,0-19-13 15,9-11 12-15,4-10 2 0,4-21-4 16,0 1 0-16,-1-3 2 16,3 3 14-16,-8 21 9 15,1 6 3-15,-4 16-1 16,-2 17-25-16,3 5-12 16,4 25 0-16,3 17 3 15,3 9 16-15,-2 6-8 16,-3-1-5-16,-4-4-6 15,-4-8 1-15,-1-7-1 16,-2-8-12-16,-3-8-54 16,0-5-52-16,0-12-23 15,0-4-109-15,-7-4-351 0</inkml:trace>
  <inkml:trace contextRef="#ctx0" brushRef="#br0" timeOffset="82053.8581">15284 7389 1597 0,'0'0'292'0,"0"0"-96"16,0 0-87-16,0 0-4 16,0 0-62-16,0 0-37 15,0 0 0-15,101 0-6 16,-46 0-122-16,-2 0-353 0</inkml:trace>
  <inkml:trace contextRef="#ctx0" brushRef="#br0" timeOffset="82536.7172">15926 7096 1505 0,'0'0'343'16,"0"0"-61"-16,0 0-79 16,0 0-79-16,0 0-78 15,0 0-46-15,16 74 21 16,2-20 10-16,3 7 5 16,-3-11-12-16,-2 1-6 15,1-9-11-15,-7-12-6 16,-1-7 0-16,-3-12 1 15,0-8 5-15,0-3 17 16,0-17-2-16,5-15-10 0,0-11-10 16,0-11 3-16,0-7-5 15,-1 0-1-15,-1 7-14 16,0 13-24-16,2 18-32 16,4 17-112-16,18 18-142 15,-3 16-162-15,0 2-327 0</inkml:trace>
  <inkml:trace contextRef="#ctx0" brushRef="#br0" timeOffset="83092.7826">16339 7204 1322 0,'0'0'185'16,"0"0"32"-16,0 0-65 15,0 0-94-15,0 0-58 16,0 0-7-16,0 0 6 16,35 48 1-16,-10-38 12 15,0-7 0-15,1-3 2 16,-3-3-3-16,-2-13 3 16,-4-6 25-16,-6-3 47 15,-5-1 4-15,-6-1 13 16,0 7 4-16,0 4 15 15,-6 6-36-15,-4 8-23 16,-2 2-32-16,-3 9-24 16,-7 18-7-16,0 10 1 0,1 7-1 15,4 6 1-15,8-4 1 16,5-3 3-16,4-7-5 16,4-9-1-16,13-8-10 15,6-9 1-15,4-10 10 16,5 0 9-16,-3-14 1 15,1-11-8-15,-5-8 4 16,-5-5 3-16,-4-2-2 16,-5 2 1-16,-5 9 5 15,-3 7 33-15,-1 10 2 16,-2 10 0-16,0 2-48 16,0 11-9-16,0 15 3 15,4 9 6-15,3 2 1 16,4 0 5-16,2-2-6 15,2-6-1-15,3-4-48 0,0-8-79 16,7-16-134-16,-5-1-216 16,-2-5-568-16</inkml:trace>
  <inkml:trace contextRef="#ctx0" brushRef="#br0" timeOffset="83394.0274">16789 7207 1460 0,'0'0'204'16,"0"0"-54"-16,0 0-108 15,0 0 10-15,0 0 11 16,0 0-16-16,0 0-18 16,60 78 1-16,-33-72-12 0,2-6 0 15,-4 0 8 1,-3-16 5-16,-3-5 25 0,-5 0 42 16,-5 0 29-1,-4 4-2-15,-3 7 14 0,-2 7-20 16,0 3-44-16,-2 14-63 15,-10 18-11-15,-1 10 11 16,-3 9 20-16,-1 5 2 16,1-1-5-16,6-1-19 15,1-4-1-15,8-9-9 16,1-4-54-16,25-17-107 16,9-11-341-16,8-9-942 0</inkml:trace>
  <inkml:trace contextRef="#ctx0" brushRef="#br0" timeOffset="83672.5963">17740 7235 1650 0,'0'0'334'16,"0"0"-83"-16,0 0-35 15,0 0-30-15,0 0-48 16,0 0-68-16,0 0-39 16,-81 1-7-16,56 37 4 15,2 7 5-15,5 2-19 0,9 0-1 16,9-4 1-16,2-2-14 16,20-7-10-16,10-9-56 15,32-23-109-15,-10-2-133 16,-5-9-460-16</inkml:trace>
  <inkml:trace contextRef="#ctx0" brushRef="#br0" timeOffset="83861.6982">17983 6912 1077 0,'0'0'846'16,"0"0"-574"-16,0 0-95 15,0 0-113-15,0 0 10 16,-58 135 13-16,53-29-5 0,5-5-18 15,0-17-23 1,3-27-14-16,6-19-18 0,-1 7-9 16,6 6-45-16,-3-7-170 15,1-18-477-15</inkml:trace>
  <inkml:trace contextRef="#ctx0" brushRef="#br0" timeOffset="84155.6911">18126 7199 1592 0,'0'0'211'0,"0"0"59"16,0 0-144-16,0 0-6 15,-40 72-44-15,31-28-29 16,3 2-7-16,6 0-10 0,0-6-8 16,10-9-11-1,6-8-10-15,4-12-1 0,1-9-2 16,3-2 2-16,-1-17 19 15,-1-10-18-15,-5-8 0 16,-5-5 7-16,-9-3-7 16,-3 2-1-16,0 4 11 15,-10 9-10-15,-9 12 0 16,-6 10-1-16,-9 6-1 16,-16 25-8-16,5 4-92 15,6-2-256-15</inkml:trace>
  <inkml:trace contextRef="#ctx0" brushRef="#br0" timeOffset="84752.9029">18472 7221 1264 0,'0'0'264'15,"0"0"54"-15,0 0-74 16,0 0-67-16,0 0-33 15,0 0-71-15,0 0-39 16,-20-11-24-16,9 42-1 16,-1 6 0-16,1 1-7 0,8 0-2 15,3-3 0-15,2-4 1 16,16-2-1-16,1-3 9 16,5 0-8-16,0-3 5 15,-5-7-5-15,-8 0-1 16,-8-7-1-16,-3-1-5 15,-12-2 6-15,-14-3 20 16,-10 1 5-16,-3-4-9 16,3 0 1-16,6-7-16 15,12-7-1-15,18-12-94 16,12 1-244-16,14 1-673 0</inkml:trace>
  <inkml:trace contextRef="#ctx0" brushRef="#br0" timeOffset="85105.0985">18751 7364 1577 0,'0'0'331'15,"0"0"-64"-15,0 0-144 16,0 0-68-16,0 0-55 16,0 0-8-16,0 0 8 15,25 7-11-15,-13-1 0 16,2-5 11-16,-1-1 9 15,2 0 11-15,-1-11-4 16,0-6-15-16,-2-5-1 0,-4-1 0 16,-3 3 11-1,-3 2 7-15,-2 7 60 0,0 7 16 16,-11 4-26-16,-6 4-30 16,-9 17-16-16,-2 8 14 15,1 8-2-15,2 1 0 16,10 3-20-16,5-2-5 15,10-1-4-15,1-4-5 16,29-5-13-16,33-6-87 16,59-12-109-16,-9-8-94 15,2-3-1238-15</inkml:trace>
  <inkml:trace contextRef="#ctx0" brushRef="#br0" timeOffset="86367.9926">19711 7218 1980 0,'0'0'281'0,"0"0"-118"16,0 0-50-16,0 0-32 15,-91-33-40-15,75 44-23 16,1 13-17-16,2 8 1 16,7 1-2-16,3-3-1 15,3-5-9-15,7-7-31 16,13-7-45-16,3-9 10 15,4-2 76-15,-4-14 3 16,4-15 12-16,-5-7 24 16,-4-3 28-16,-8 2 4 0,-2 8 31 15,-5 12-22-15,-3 15-19 16,0 8-61-16,0 39-13 16,-6 35 12-16,0 35 1 15,-2 14 0-15,-2-1 0 16,-5-14 1-16,-3-31 7 15,-1-23-3-15,-1-21-5 16,1-15-20-16,-2-7-7 16,-6-10 27-16,-2-7 9 15,6-12-1-15,7-38 9 16,16-28-17-16,25-22-13 16,21 6-32-16,5 19-5 15,-5 28-8-15,-7 24 18 16,10 1 16-16,5 0 15 15,1 1 2-15,-3 4 1 0,-9 2 6 16,-7 0 1-16,-7-2 7 16,-8 1 11-16,-6-1 27 15,-3 0 1-15,-4 2 14 16,-3 1-21-16,-4 7-3 16,-1 4-11-16,0 3-8 15,-1 1-18-15,-14 19-14 16,-3 10 13-16,-4 9 1 15,4 7 0-15,7 3 0 16,11-3-8-16,0-6-2 16,18-8-18-16,9-13-11 15,12-13-34-15,3-6-12 16,2-15 22-16,0-17 23 0,-5-11 20 16,-8-6 10-16,-4-1 4 15,-10 7 6-15,-8 10 19 16,-4 10 9-16,-5 12 24 15,0 11-3-15,0 0-43 16,-8 14-6-16,-1 11 0 16,1 3-6-16,6 4 4 15,2-3-4-15,2-3-72 16,15-8-62-16,7-12-57 16,4-6-131-16,1-6 135 15,-1-21 50-15,-7-4 143 16,-1-6 57-16,-7-4 131 15,-3 3 13-15,-2 8-33 0,-5 9-41 16,-2 12-25-16,-1 9-41 16,0 4-53-16,0 22-8 15,0 9 0-15,0 5 0 16,0 2 8-16,0-1-7 16,-3-4-1-16,-4-8 6 15,-2-9-6-15,-1-9 1 16,2-11-1-16,-1-3 17 15,-1-19 3-15,4-9-18 16,3-5 43-16,3-7 13 16,0-1-23-16,6 5-17 15,4 8-18-15,4 12-1 0,-2 12 0 16,1 7-16-16,2 13 10 16,2 12 7-16,2 8 6 15,-3 4-6-15,-5-3 0 16,-8 0-1-16,1-5 1 15,-4-8-1-15,0-6 0 16,0-12 1-16,0-3 11 16,0-3 17-16,0-16 5 15,0-9 16-15,4-8 4 16,11 0-6-16,6-3-17 16,1 4-12-16,1 8 8 15,-1 10-11-15,-1 9-15 16,-2 8-10-16,6 11 1 15,-2 15-4-15,0 7 13 16,-1 4 0-16,-2 1-6 0,-6-3-15 16,-8-3-59-16,-6-2-55 15,0-7-112-15,0-9-439 0</inkml:trace>
  <inkml:trace contextRef="#ctx0" brushRef="#br0" timeOffset="86720.1117">21101 7431 127 0,'0'0'274'0,"0"0"-39"16,0 0 4-16,0 0-67 0,0 0 17 15,35-74 24-15,-35 62-51 16,0 0 32-16,-12 7 29 16,-3 2-99-16,-7 3-24 15,-5 7-9-15,-3 14-23 16,-1 7-19-16,4 8-8 16,6 3-2-16,6 2-2 15,9-2 4-15,6-3-10 16,0-6-16-16,12-7-14 15,6-5 8-15,4-10-9 16,1-8-45-16,15-13-117 0,-6-11-343 16,-4-5-1054-16</inkml:trace>
  <inkml:trace contextRef="#ctx0" brushRef="#br0" timeOffset="86956.3811">21400 6650 1763 0,'0'0'400'0,"0"0"-135"16,0 0-94-16,0 0-15 0,0 0-74 16,0 0-43-16,0 0 34 15,-19 104-5-15,12-56-44 16,2-1-10-16,0 3-14 15,4 9-49-15,-1-11-148 16,2-16-593-16</inkml:trace>
  <inkml:trace contextRef="#ctx0" brushRef="#br0" timeOffset="88237.5132">21909 6797 1365 0,'0'0'208'0,"0"0"15"0,0 0 30 15,0 0-42-15,0 0-56 16,0 0-67-16,-6-4-49 16,-12 55 41-16,-3 30 48 15,-12 34-8-15,-4 11-20 16,4-3 1-16,6-12-5 16,6-14-31-16,0-5-7 15,1-7-20-15,1-1-7 16,3-22-13-16,6-14-12 15,2-16 7-15,1-10-13 16,2-4-1-16,2-4-12 16,2-4-87-16,1-14-86 15,12-16-35-15,1-9-384 0</inkml:trace>
  <inkml:trace contextRef="#ctx0" brushRef="#br0" timeOffset="88679.9147">22256 7272 918 0,'0'0'537'0,"0"0"-364"0,0 0 96 16,-7-72-61 0,-7 62-22-16,-8 10-90 0,-8 0-51 15,-6 13-16-15,-4 11 14 16,4 1-5-16,5 1-3 16,10-2-14-16,8-4-13 15,13-2-1-15,0-1-7 16,17 0-9-16,15 0 9 15,5 2 9-15,6-1 0 16,-4-1-8-16,-6-1 1 16,-11 1-2-16,-11-6-10 15,-11 0-11-15,0-1 10 16,-21 0 11-16,-13-2 18 16,-8-3-17-16,-7-2 7 0,1-3-2 15,2 0-6-15,10-3-60 16,12-6-84-16,15-3-404 0</inkml:trace>
  <inkml:trace contextRef="#ctx0" brushRef="#br0" timeOffset="88885.0869">22374 7335 1815 0,'0'0'300'0,"0"0"-142"15,0 0-115-15,0 0 13 16,0 0 1-16,-7 110-31 0,5-69-9 16,-2 1 1-16,-2 0-14 15,-1-4-4-15,-4 5-33 16,2-12-242-16,1-11-403 0</inkml:trace>
  <inkml:trace contextRef="#ctx0" brushRef="#br0" timeOffset="89104.9877">22380 7203 214 0,'0'0'1260'0,"0"0"-1113"16,0 0 7-16,0 0-50 16,81-44-16-16,-59 44-45 0,-1 7 0 15,-9 15-31-15,-10 6-3 16,-2 4-2-16,-10 2 17 15,-17-3 5-15,-6-1-20 16,-4-4-3-16,-3-2-6 16,9-7-163-16,11-7-313 0</inkml:trace>
  <inkml:trace contextRef="#ctx0" brushRef="#br0" timeOffset="89867.124">22712 7219 1565 0,'0'0'248'0,"0"0"64"15,0 0-86-15,0 0-91 16,0 0-50-16,0 0-36 16,-89-6-12-16,61 31-10 15,-1 4-8-15,4 3-7 16,6 1-4-16,8-2-8 15,8-4-1-15,3-3 0 16,8-6-22-16,11-5-44 16,5-8-59-16,2-5 29 15,0 0-8-15,-2-13 39 16,-5-7 41-16,-2-7 25 16,-4-6 6-16,-4 0 32 0,-3 0 38 15,-4 7 19-15,-1 4-2 16,-1 9-12-16,0 7-14 15,0 6-23-15,0 0-44 16,0 19-9-16,0 8 9 16,-4 7 0-16,2 5 0 15,2-1 1-15,0-4-1 16,0-3 0-16,13-7 0 16,3-7-22-16,3-9-48 15,-1-8-49-15,3 0 55 16,-2-12 12-16,-2-13 14 15,-4-1 38-15,-3-6 0 0,-5 6 1 16,-3 1 23 0,-2 7 12-16,0 5 4 0,0 6 6 15,0 7-3-15,0 0-39 16,0 4-4-16,-1 12-1 16,1 3-5-16,0 2 5 15,0 2 1-15,6-3 0 16,9-5-1-16,2-3-13 15,2-7-52-15,3-5-1 16,-2 0 19-16,1-11 29 16,-5-10 19-16,-6-10 0 15,-2-5 19-15,-5-6 18 16,-1-1 32-16,-2 5 8 16,0 7 20-16,0 15-17 15,0 10-28-15,0 6-44 0,0 11-8 16,0 19-17-1,-2 10 16-15,2 7 0 0,0-1 1 16,0 2 0-16,0-5-7 16,0-5-80-16,0-1-96 15,0-12-313-15,-3-11-613 0</inkml:trace>
  <inkml:trace contextRef="#ctx0" brushRef="#br0" timeOffset="90018.3543">22853 7319 396 0,'0'0'1014'15,"0"0"-941"-15,0 0-73 16,0 0-1-16,91 6-9 0,-47 0-225 16,-3-5-404-16</inkml:trace>
  <inkml:trace contextRef="#ctx0" brushRef="#br0" timeOffset="90271.1521">23085 7245 1283 0,'0'0'317'0,"0"0"31"15,0 0-149-15,0 0-69 16,0 0-74-16,0 0-36 16,0 0-20-16,-71 76 0 0,77-54-7 15,10 1 7-15,8 0-3 16,3-1 3-16,-3 2 0 15,1-3 0-15,-8-2 0 16,-7-4-7-16,-10-1 7 16,0-6 6-16,-16-1 3 15,-14-5 3-15,-8-2-12 16,-5 0-7-16,-5-15-69 16,9-2-183-16,13-3-570 0</inkml:trace>
  <inkml:trace contextRef="#ctx0" brushRef="#br0" timeOffset="90571.0441">23184 6688 1741 0,'0'0'265'15,"0"0"-48"-15,0 0-112 16,0 0-57-16,0 0 53 16,87 94 9-16,-31-10-54 15,2 31 4-15,-6 13-9 16,-22-7-2-16,-27-12-21 16,-6-31-8-16,-25-21-20 15,-5-11 8-15,-22 4-2 16,-33 8-5-16,-36 10-1 15,-19-3-54-15,30-22-125 16,23-20-398-16</inkml:trace>
  <inkml:trace contextRef="#ctx0" brushRef="#br0" timeOffset="92702.1098">17082 8632 1262 0,'0'0'371'15,"0"0"-157"-15,0 0 15 16,-17-72 28-16,14 65-62 16,-1 7-75-16,0 0-63 15,-4 22-50-15,-3 15 5 16,-2 11 29-16,4 7-10 16,2 2-19-16,2-3-11 15,5-6 8-15,0-7-9 16,0-9-19-16,9-7-108 15,2-19-143-15,-4-6-444 0,0 0-526 0</inkml:trace>
  <inkml:trace contextRef="#ctx0" brushRef="#br0" timeOffset="92929.1434">17106 8332 1388 0,'0'0'285'0,"0"0"-36"16,45-75-50-16,-19 56-82 15,6 13-42-15,-1 6-19 16,3 4-17-16,-7 20-3 16,-4 2 2-16,-10 8-4 15,-10 1-19-15,-3 0 6 0,-15-3-3 16,-16-5-2-16,-10-3-2 16,-6-3-4-16,-3-8-10 15,4-3 0-15,12-7-101 16,15-3-142-16,14 0-437 0</inkml:trace>
  <inkml:trace contextRef="#ctx0" brushRef="#br0" timeOffset="93305.9454">18028 8186 1392 0,'0'0'274'0,"0"0"76"16,0 0-85-16,-83-12-114 15,37 35-22-15,-16 27-9 16,2 6-12-16,-1 9-10 15,7 6-12-15,20-13-4 16,5 10-13-16,17-4-28 16,12-3-16-16,12-3-8 15,26-7 10-15,14-6-21 16,21-6 10-16,-1-12-7 16,1-10-9-16,3-12-1 0,-18-5-47 15,5-9-96-15,4-20-48 16,-16 1-81-16,-14-2-397 15</inkml:trace>
  <inkml:trace contextRef="#ctx0" brushRef="#br0" timeOffset="96552.1904">18215 8412 538 0,'0'0'220'15,"0"0"21"-15,0 0 53 16,0 0-71-16,0 0-29 15,-14-85-6-15,-4 76-40 16,-3 6-5-16,-8 3-60 16,-7 12-49-16,-2 10-11 0,2 5 7 15,8 0-2-15,10-5-14 16,11-5-14-16,7-6 0 16,22-2 0-16,19-1 39 15,13-1 1-15,10-2-11 16,3 2-12-16,-9 3-16 15,-10 2 5-15,-15 1-6 16,-14 3-1-16,-14 1-17 16,-5 2 17-16,-19 1 1 15,-14 4 30-15,-11-4 4 16,-6 0-13-16,-2-4-9 16,5-4-12-16,8-5 1 15,13-6-1-15,26-2-75 0,3-13-147 16,20-4-678-16</inkml:trace>
  <inkml:trace contextRef="#ctx0" brushRef="#br0" timeOffset="96732.6569">18523 8382 1064 0,'0'0'734'16,"0"0"-518"-16,0 0-121 15,0 0 52-15,-9 76-21 16,6-37-52-16,0 2-42 15,0 3-9-15,0-2-22 16,-2-1 9-16,-1-1-10 16,-4-6-138-16,1-10-250 0,0-13-297 15</inkml:trace>
  <inkml:trace contextRef="#ctx0" brushRef="#br0" timeOffset="96936.9099">18445 8349 1375 0,'0'0'272'15,"0"0"10"-15,0 0-111 16,48-73-72-16,-24 69-39 16,1 4-6-16,-2 10 0 15,-5 15-36-15,-8 9 13 16,-10 3-10-16,0 5 0 16,-21-3-15-16,-10-1 0 15,-4-4-6-15,1-8-10 0,10-7-88 16,11-6-254-16,11-9-621 0</inkml:trace>
  <inkml:trace contextRef="#ctx0" brushRef="#br0" timeOffset="97697.7815">18961 8395 1530 0,'0'0'350'0,"0"0"-12"16,0 0-137-16,0 0-82 15,0 0-27-15,-89-37-35 16,47 44-3-16,-6 13-21 16,0 3 11-16,5 5-5 15,9-2-19-15,12 1-7 0,13-2-13 16,9-3-2-16,6-2-11 16,22-6-20-16,13-7-14 15,8-5-11-15,1-2-45 16,-2-5-35-16,-5-13-36 15,-10-4 9-15,-9-4 21 16,-12 3 94-16,-6 0 50 16,-6 6 6-16,0 4 57 15,0 5 41-15,-3 4 23 16,-2 4-26-16,-1 0-70 16,-1 5-29-16,1 11-1 15,1 1 6-15,5 2 1 16,0 1-1-16,0-6-5 0,17 1-2 15,4-5-10 1,7-6 10-16,5-4 18 0,4 0-4 16,0-7 2-16,-2-12-7 15,-7-3-3-15,-6-2-6 16,-10-2 7-16,-4 6-6 16,-6 0-1-16,-2 4 13 15,0 5 6-15,0 2-2 16,0 4-4-16,0 5-5 15,0 0-8-15,0 7-21 16,-3 11-2-16,1 8 23 16,0 7 1-16,2 1 14 15,0 1 7-15,4-4-4 16,11-2-6-16,4-5-3 16,3-9-9-16,2-5 1 15,-2-9-1-15,-4-1 8 0,0-12-8 16,-4-15 0-16,-3-7 0 15,-3-6 1-15,-4-6 8 16,-1 5 1-16,-3 7 29 16,0 10 20-16,0 13 14 15,0 9-23-15,0 2-50 16,0 18-8-16,5 9-1 16,4 8 9-16,3 4 1 15,-1 0 0-15,1 0-1 16,-1-5-18-16,-4-5-87 0,-1-7-72 15,-3-10-104-15,-3-10-410 16</inkml:trace>
  <inkml:trace contextRef="#ctx0" brushRef="#br0" timeOffset="98110.4287">19291 8386 378 0,'0'0'912'16,"0"0"-831"-16,0 0-52 15,0 0 11-15,128 21-19 16,-71-14-12-16,6-2-8 16,-5-5-1-16,-9 0-16 15,-10 0 7-15,-13-7 9 16,-10 0 32-16,-12-1 146 0,-4 3 57 16,0 3-8-1,-14 2-57-15,-6 0-109 0,-1 15-24 16,-3 2-5-16,3 2-12 15,7-1-4-15,6 1-2 16,8-2-13-16,0-1 1 16,5-3-2-16,12 1-6 15,5 1 5-15,4-1 0 16,0 0 1-16,0-1 12 16,-2-1 0-16,-6 0 4 15,-9-4-7-15,-5-2 4 16,-4-1-13-16,-1 1 0 15,-17-2 32-15,-9 0-10 16,-6-3 2-16,-1-1-11 16,0 0-13-16,9-8-59 0,8-6-113 15,7-4-582-15</inkml:trace>
  <inkml:trace contextRef="#ctx0" brushRef="#br0" timeOffset="98604.609">20061 7916 1458 0,'0'0'309'16,"0"0"-69"-16,0 0-51 16,0 0-57-16,104 3-12 15,-45 42-1-15,16 31-31 0,6 32 10 16,-8 10-5-16,-22-6-5 16,-28-15-22-16,-21-27-20 15,-2-17-1-15,-16-11-23 16,-14-3-1-16,-27 14-7 15,-37 9-4-15,-46 8-8 16,-30-9-2-16,-12-16-17 16,-8-18-129-16,53-14-117 15,13-11-557-15</inkml:trace>
  <inkml:trace contextRef="#ctx0" brushRef="#br0" timeOffset="107926.2642">13107 9665 1448 0,'0'0'258'15,"0"0"-45"-15,0 0 32 16,0 0-73-16,0 0-97 15,0 0-38-15,-36 37-4 16,25 4 12-16,1 2-11 16,4 6-10-16,0-6-5 15,5 1-10-15,-1-2-3 16,1-6-3-16,-2-2-3 16,1-6-61-16,1-6-95 15,-6-14-144-15,5-5-289 16,-1-3-361-16</inkml:trace>
  <inkml:trace contextRef="#ctx0" brushRef="#br0" timeOffset="108141.1043">13026 9690 1046 0,'0'0'262'0,"0"0"-75"16,42-83-11-16,-18 60-12 16,9 6-59-16,-1 11-40 15,3 6-26-15,2 0-7 16,-5 10 1-16,-6 12 7 15,-5 3-3-15,-10 1 4 16,-8 3-6-16,-3-1 2 16,-6-1-12-16,-15-2-1 15,-6-4 1-15,-6-2-20 0,2-6-5 16,-6-4-89-16,7-5-140 16,6-4-384-16</inkml:trace>
  <inkml:trace contextRef="#ctx0" brushRef="#br0" timeOffset="108658.9592">14044 9324 1416 0,'0'0'283'0,"0"0"11"16,0 0 15-16,0 0-115 15,-93-17-78-15,30 66-25 16,-1 9 15-16,-2 12-17 16,8 3-21-16,25-11-19 15,7 4-23-15,19-5-13 16,9-6-12-16,43-1-1 16,46-7-49-16,46-21-58 15,-13-10-119-15,-13-16-521 0</inkml:trace>
  <inkml:trace contextRef="#ctx0" brushRef="#br0" timeOffset="109000.2902">14475 9174 1685 0,'0'0'351'0,"0"0"-59"0,0 0-51 16,0 0-73-16,0 0-54 15,0 0-83-15,0 0-31 16,-35 49 10-16,31-8-10 16,2 5 1-16,2 0-1 15,5 12-91-15,11-12-149 16,-1-12-628-16</inkml:trace>
  <inkml:trace contextRef="#ctx0" brushRef="#br0" timeOffset="109642.6397">14721 9729 1746 0,'0'0'378'15,"0"0"-144"-15,0 0-102 16,0 0-57-16,0 0-30 16,0 0 22-16,-54 77-12 15,39-41-20-15,5 0-16 16,-1-6-6-16,5-4-11 15,3-9 5-15,2-4-2 16,1-9-4-16,0-4-1 16,0-3 14-16,0-17 3 0,3-13-16 15,7-10 8-15,2-11-3 16,2-8-6-16,3 2-3 16,3 7 3-16,-2 14 11 15,0 16 11-15,-3 16-18 16,5 7-4-16,0 22 0 15,5 16 0-15,-1 8 6 16,-3 8 1-16,-2 1-6 16,-7 0-1-16,-3-7 1 15,-3-5-1-15,-2-7-58 16,-4-10-48-16,0-9-76 16,0-8-138-16,-4-9-348 0</inkml:trace>
  <inkml:trace contextRef="#ctx0" brushRef="#br0" timeOffset="109818.0509">14678 9819 713 0,'0'0'1011'0,"0"0"-796"16,0 0-90-16,0 0-40 15,0 0-51-15,0 0-9 16,0 0 8-16,160 17-33 15,-77-14-58-15,-5-1-415 0</inkml:trace>
  <inkml:trace contextRef="#ctx0" brushRef="#br0" timeOffset="110259.5561">15680 9721 1510 0,'0'0'322'16,"0"0"-19"-16,0 0-59 15,0 0-63-15,0 0-88 0,0 0-53 16,0 0-39-16,-5 39 8 16,21 1 32-16,4 7-7 15,1 0-10-15,-2-2-11 16,-2-7-1-16,-5-9-6 16,-4-9 3-16,0-9-7 15,-3-11 2-15,1 0 4 16,4-16-1-16,-1-13-4 15,3-12-2-15,1-12 0 16,-2-3-1-16,2-1-23 16,1 4-27-16,-2 15-8 15,2 15-48-15,1 17-112 16,20 18-82-16,-4 13-85 0,3 4-285 0</inkml:trace>
  <inkml:trace contextRef="#ctx0" brushRef="#br0" timeOffset="110791.8679">16083 9789 1508 0,'0'0'226'0,"0"0"20"16,0 0-63-16,0 0-72 15,0 0-87-15,0 0-24 16,0 0-1-16,6 17-6 0,10-5-6 15,5-3 4-15,0-4-9 16,4-5-4-16,0 0 19 16,-4-10 3-16,-4-6 0 15,-6-5 10-15,-8-1 35 16,-3 2 23-16,0 3 25 16,-1 3 17-16,-9 8-22 15,-1 2-21-15,-2 4-36 16,-4 7-13-16,-2 12-7 15,1 10-6-15,0 3-5 16,8 7 0-16,5 1 0 16,5-2-1-16,0-8 1 15,14-4 0-15,6-10-7 0,6-9-25 16,-1-7 28-16,1-4 2 16,1-16 3-16,-2-9-1 15,-3-5 5-15,-4-3-4 16,-2 4 16-16,-5 4-17 15,-3 6 15-15,-3 10 2 16,-3 7 16-16,-2 6-13 16,1 0-20-16,2 17-21 15,5 6 21-15,7 7 1 16,0 2 0-16,1-1-1 16,1-2-12-16,0-3-94 15,7-11-109-15,-7-8-291 16,-1-7-660-16</inkml:trace>
  <inkml:trace contextRef="#ctx0" brushRef="#br0" timeOffset="111100.8641">16535 9783 1207 0,'0'0'576'0,"0"0"-413"16,0 0-79-16,0 0-38 16,0 0-37-16,0 0 10 15,0 0 15-15,86 34-11 16,-53-24-23-16,-5-5 8 15,-4-5-5-15,0 0 10 16,-8-13 0-16,-3-2 29 16,-6 0 67-16,-1-2 35 15,-5 8-10-15,-1 3 3 16,0 6-32-16,0 0-62 16,-7 22-42-16,-8 12 16 0,0 11 18 15,0 8-5-15,4 5 15 16,2-1-7-16,3-2-26 15,1-7-11-15,0-8-1 16,-1-6-13-16,-10-8-98 16,4-9-98-16,-4-14-346 0</inkml:trace>
  <inkml:trace contextRef="#ctx0" brushRef="#br0" timeOffset="111611.3601">17355 9902 85 0,'0'0'1201'0,"0"0"-878"16,0 0 13-16,0 0-85 15,0 0-29-15,0-80-65 16,-12 75-29-16,-4 5-50 16,-6 0-36-16,-5 15-21 15,1 12-12-15,2 8 13 16,6 5-16-16,12 4-5 15,6-2-1-15,16-5-11 16,22-7-17-16,14-8-63 16,11-13-72-16,28-12-98 0,-17-19-311 15,-13-6-566-15</inkml:trace>
  <inkml:trace contextRef="#ctx0" brushRef="#br0" timeOffset="111786.8715">17702 9682 1279 0,'0'0'479'16,"0"0"-123"-16,0 0-96 15,-16-81-75-15,10 80-56 16,0 1-56-16,-4 21-63 16,-1 17-4-16,-2 13 22 15,2 8-11-15,5 7-16 16,2-3 8-16,4-1-9 16,0-6-33-16,24-3-129 15,0-15-137-15,3-16-563 0</inkml:trace>
  <inkml:trace contextRef="#ctx0" brushRef="#br0" timeOffset="112105.4757">17863 9832 1642 0,'0'0'262'16,"0"0"-23"-16,0 0-65 16,0 0-76-16,0 0-49 15,-80 46-18-15,69-5-9 16,5 2-8-16,6 1-5 15,0-3 1-15,14-9-4 16,6-8-6-16,4-12-13 0,1-9 3 16,0-3 10-16,1-19 10 15,-1-12-1-15,-6-6-6 16,-6-9 5-16,-5-3-7 16,-8 1 5-16,0 7 5 15,-6 11-2-15,-9 13 5 16,-4 13-14-16,-2 4-1 15,4 12 0-15,6 15-5 16,11 2-12-16,3 2-92 16,56 1-119-16,1-9-266 15,2-11-104-15</inkml:trace>
  <inkml:trace contextRef="#ctx0" brushRef="#br0" timeOffset="112601.9672">18292 9810 1629 0,'0'0'328'0,"0"0"-73"0,0 0-106 16,0 0-79-16,0 0-42 16,-66 78-15-16,66-47 4 15,4 6-17-15,14-3 19 16,2 0-11-16,1-1 2 16,-5-4-1-16,-4-3-9 15,-11-3 0-15,-1-7 0 16,-14-5 15-16,-12-2 9 15,-5-6 6-15,2-3 16 16,6 0-6-16,9-9-12 16,11-5-13-16,3-2-15 15,26-1-36-15,11 0 10 0,12 2 3 16,5-3-17-16,-2 1 0 16,-1-3 12-16,-7 0 8 15,-6-6 12-15,-7 2 8 16,-9-1 9-16,-8 4 18 15,-8 4 47-15,-5 7 25 16,-1 3 1-16,0 7-9 16,-10 0-30-16,-8 7-38 15,-5 15-10-15,0 7 14 16,0 5 3-16,10 4-6 16,7-2-9-16,6-1 3 15,6-4-9-15,21-4 3 16,6-7-5-16,13-7-6 15,4-8 9-15,2-5-10 0,0 0-72 16,-8-9-73-16,-14-13-38 16,-13 2-126-16,-14 0-498 0</inkml:trace>
  <inkml:trace contextRef="#ctx0" brushRef="#br0" timeOffset="113263.4879">19573 9994 1162 0,'0'0'345'16,"0"0"-104"-16,0 0-7 15,-20-75-52-15,4 66-23 0,-8 6-86 16,-4 3-34-16,-5 10-23 16,-1 14-4-16,1 8-5 15,6 4-6-15,10 0-1 16,11 0 2-16,6-8-2 16,11-7-17-16,14-9-32 15,7-12-17-15,2 0 50 16,-1-20 16-16,-3-9 1 15,-4-4 17-15,-6-3 22 16,-5 6 40-16,-6 4 14 16,-3 11-20-16,-6 13-30 15,6 2-44-15,-3 21-5 0,4 18 4 16,4 12 1-16,3 19 13 16,-1-1-5-16,-6 0 0 15,-7 0-7-15,0-12 0 16,-17 0 1-16,-11-7 4 15,-5-14-6-15,-4-13 13 16,-3-17 2-16,4-6-1 16,5-22-5-16,10-17-9 15,13-11-39-15,8-7-100 16,49-15-137-16,2 18-387 16,8 12-179-16</inkml:trace>
  <inkml:trace contextRef="#ctx0" brushRef="#br0" timeOffset="114124.7231">19944 10074 1497 0,'0'0'281'0,"0"0"38"0,0 0-99 15,0 0-57-15,-32-82-36 16,18 72-41-16,-2 5-14 16,-1 5-31-16,-2 0-15 15,-2 12-13-15,0 13-5 16,2 4-8-16,7 5-1 15,7 2 1-15,5-2 0 16,0-5-12-16,17-7 1 16,6-8-13-16,3-10-19 15,2-4-5-15,-2-6 19 0,-2-14 17 16,-5-10 10 0,-6-7 2-16,-2-2 0 15,-8-2 9-15,0 9-8 0,-3 7 6 16,0 9 14-16,0 11-8 15,0 5-13-15,0 0-4 16,4 15-13-16,10 6 7 16,7 4 9-16,5 6-8 15,4-6-15-15,2-4-64 16,-4-9-82-16,-3-5-18 16,-7-7 34-16,-8-4 115 15,-4-15 39-15,-4-5 41 16,-2-4 44-16,0 0 45 15,0 3-25-15,0 8-28 16,0 7-26-16,0 8 1 0,0 2-52 16,0 15-6-1,6 14 5-15,3 7 1 0,0 6-1 16,-2 1 1-16,-2-4 0 16,-4-5 0-16,-1-8-5 15,0-7 5-15,0-13 0 16,-5-6 10-16,0-3 14 15,-3-17-6-15,2-12-6 16,5-6 19-16,1-5 3 16,0-3-20-16,13 7-14 15,5 7 0-15,0 14-27 16,4 12 19-16,2 6 7 0,0 6-5 16,5 17 5-16,-4 5-5 15,-3 3 5-15,-4-1 0 16,-7-5 1-16,-7-3-2 15,-4-8-5-15,0-8 6 16,0-4 1-16,-8-2 27 16,-3-12 21-16,0-11-8 15,2-7 11-15,6-7 1 16,3-4-6-16,0 2-7 16,9 5-24-16,9 8-14 15,0 11 0-15,6 13-1 16,2 2-1-16,8 19 0 15,0 13 1-15,2 9 0 16,-3 2-8-16,-7 3 8 16,-8-6 0-16,-8-5-19 0,-5-3-74 15,-5-6-89-15,0-8-149 16,-1-11-635-16</inkml:trace>
  <inkml:trace contextRef="#ctx0" brushRef="#br0" timeOffset="114487.6264">20745 9972 1324 0,'0'0'318'15,"0"0"-244"-15,0 0-71 16,0 0 26-16,0 0 27 16,0 0-17-16,0 0-8 15,79 45-19-15,-61-45 36 0,0 0 0 16,-1-14 5-1,0-4-12-15,-3-3-4 0,-4-2 39 16,-4 4 1-16,-4 3 27 16,-2 4 12-16,-4 10-20 15,-12 2-33-15,-9 5-35 16,-3 17 3-16,-2 10 7 16,4 6-8-16,7 4-11 15,10-1 0-15,7 0-5 16,2-3 2-16,9-6 10 15,12-3-14-15,3-9-3 16,5-6-2-16,2-9-7 0,3-5-19 16,13-7-93-1,-7-13-177-15,-10-3-570 0</inkml:trace>
  <inkml:trace contextRef="#ctx0" brushRef="#br0" timeOffset="114943.0388">21263 9554 1174 0,'0'0'294'0,"0"0"32"16,0 0-81-16,0 0-49 16,0 0-48-16,0 0-65 15,0 0-24-15,0-15-32 0,-5 29-27 16,-2 9 33-16,-2 5 17 16,0 4-20-16,0 2-12 15,6 0-12-15,-3-5 1 16,2 0-7-16,-1 0-43 15,2-5-161-15,-1-9-558 0</inkml:trace>
  <inkml:trace contextRef="#ctx0" brushRef="#br0" timeOffset="121002.975">21804 9399 998 0,'0'0'260'15,"0"0"-39"-15,0 0-7 16,0 0-48-16,0 0-62 16,0 0-55-16,-55 54 36 0,28-11 31 15,-1 8-23-15,-2 4-19 16,1 2-25-16,-3 12 15 16,-4 14-27-16,-6 16 3 15,-1 2-20-15,4-20 11 16,9-19-9-16,8-21-10 15,1-4-12-15,2 1 7 16,-2 2-7-16,0-3-1 16,9-8 0-16,3-11-15 15,5-9-14-15,4-9-128 16,0 0-145-16,0-5-484 0</inkml:trace>
  <inkml:trace contextRef="#ctx0" brushRef="#br0" timeOffset="124509.0273">22094 9793 469 0,'0'0'147'0,"0"0"-31"15,0 0 12-15,0 0-5 16,0 0-46-16,0 0 25 15,0 0 36-15,-11-36-9 16,2 31 3-16,-1-1 4 16,-1 3-31-16,-1 0-15 15,-6 3-22-15,-4 0-15 16,-3 0 8-16,-2 15-2 16,0 2-9-16,3 0-6 15,5 5-5-15,6-3-27 16,6-5-1-16,7 1-11 15,0-3-7-15,3-2 7 16,14-2 17-16,5 1 15 0,6 3-2 16,4 0-18-1,-1 2 1-15,-4 1-6 0,-3 3-7 16,-8-2 0-16,-7-2 0 16,-3 1 0-16,-6-5-6 15,0 2 6-15,-13-3 24 16,-8 2-2-16,-6-5 2 15,-4-1-6-15,-5-5-3 16,2 0-2-16,1 0-12 16,6 0 7-16,7-7-8 15,7-2-1-15,7 1-43 16,6-4-94-16,11 2-261 16,8 0-316-16</inkml:trace>
  <inkml:trace contextRef="#ctx0" brushRef="#br0" timeOffset="124751.2958">22212 9819 1355 0,'0'0'286'0,"0"0"28"15,0 0-114-15,0 0-104 16,0 0-66-16,0 0 4 15,0 0 14-15,-8 75-13 0,3-45-19 16,-1-1-4-16,-1 1-7 16,1 1-5-16,-1-5-1 15,-7 6-116-15,4-9-203 16,1-6-271-16</inkml:trace>
  <inkml:trace contextRef="#ctx0" brushRef="#br0" timeOffset="125020.9534">22149 9746 1141 0,'0'0'220'15,"0"0"-10"-15,0 0-14 16,55-73-59-16,-33 63-46 0,1 7-43 16,4 3-13-16,-2 0-7 15,-1 13-8-15,-5 4 2 16,-7 2-6-16,-7 0 3 15,-5-1-6-15,-3 1-11 16,-14-4 29-16,-6-2-5 16,-5-3 8-16,-6-5-10 15,-3-2-9-15,0-3-15 16,2 0-3-16,4 0-118 16,9-7-233-16,10-1-522 0</inkml:trace>
  <inkml:trace contextRef="#ctx0" brushRef="#br0" timeOffset="126149.4581">22491 9769 1179 0,'0'0'239'0,"0"0"-34"16,0 0 18-16,0 0-85 15,0 0-67-15,0 0-35 16,0 0-4-16,-104 39-5 16,81-8 5-16,0 2 1 15,10 0-16-15,3-2-6 16,9-6-10-16,1-4-1 16,0-4-20-16,14-7 20 15,3-8 8-15,5-2-2 16,0 0 7-16,2-14-4 15,-4-8 2-15,-3-5 1 0,-4-2-1 16,-5-1 6 0,-7 0-4-16,-1 6-3 0,0 4 5 15,-7 6 3-15,-3 9-18 16,0 5-29-16,5 4-156 16,0 13-152-16,3 1-235 0</inkml:trace>
  <inkml:trace contextRef="#ctx0" brushRef="#br0" timeOffset="126614.4787">22544 9844 1245 0,'0'0'196'0,"0"0"-109"16,0 0 6-16,0 0-30 15,0 0-15-15,0 0-19 16,80 41-7-16,-73-18-22 15,-6 1 0-15,-1 0 0 16,-3 0 10-16,-9-7-9 16,-4-3 8-16,2-5 6 15,1-5-15-15,5-4 7 16,7 0 11-16,1-5-18 16,0-10 0-16,9-4-19 15,6-2-6-15,4-4 1 16,2 1 8-16,-1 1 15 15,-1 0 0-15,-1-2 0 16,-5 2 1-16,2 1 5 16,-4 0 67-16,-4 5 29 0,0 0 31 15,-2 6-10-15,-2 5-22 16,-3 4-12-16,0 2-42 16,1 2-46-16,-1 15-12 15,1 9 12-15,3 11 13 16,-3 1-4-16,1 4-9 15,-2-3 1-15,0-2 0 16,0-5-1-16,0-2-14 16,-8-6-109-16,-8-4-104 15,1-7-115-15,0-8-330 0</inkml:trace>
  <inkml:trace contextRef="#ctx0" brushRef="#br0" timeOffset="126749.6575">22566 9893 963 0,'0'0'174'0,"0"0"-103"16,0 0-37-16,0 0-19 15,102-1-15-15,-61 1-117 16,-5 1-272-16</inkml:trace>
  <inkml:trace contextRef="#ctx0" brushRef="#br0" timeOffset="127009.7579">22870 9844 1064 0,'0'0'289'0,"0"0"-45"16,0 0-58-16,0 0-47 15,0 0-46-15,0 0-38 16,0 0-15-16,-62 64-31 16,62-45-2-16,0 1-6 15,9 0-1-15,4-1 2 16,-1 1-1-16,-1-3 6 15,-1-3-7-15,-5-3 1 16,-5-2-1-16,0-2 1 16,-5-3-1-16,-14-1 7 15,-6-3-7-15,-1 0-47 16,-5-4-42-16,8-6-163 16,6-2-370-16</inkml:trace>
  <inkml:trace contextRef="#ctx0" brushRef="#br0" timeOffset="127312.4339">22977 9420 902 0,'0'0'608'15,"0"0"-477"-15,0 0 9 16,0 0 0-16,112 100-4 0,-60-20 9 16,-1 21-12-16,-8 9-31 15,-21-2-20-15,-22-16-26 16,-4-21-7-16,-18-14-29 16,-8-15-20-16,-23 9 3 15,-36 14-9-15,-53 19-3 16,-40 1-116-16,30-26-339 15,16-23-1338-15</inkml:trace>
  <inkml:trace contextRef="#ctx0" brushRef="#br0" timeOffset="131324.0888">14577 10162 504 0,'0'0'183'0,"0"0"-8"16,0 0 4-16,0 0-10 15,0 0 6-15,0 0-22 16,-1-8-28-16,1 8-7 15,0 0-14-15,0 0-17 16,0 0-25-16,0 0-26 16,10 2 12-16,12 4 45 15,7 1-1-15,5 2-11 16,5-1-14-16,2-1-21 16,-1-2-15-16,-6-1-13 15,-4 0-8-15,-8 0-3 16,-7 2-7-16,-3 0-7 0,6 8-106 15,-3 1-130 1,1-5-388-16</inkml:trace>
  <inkml:trace contextRef="#ctx0" brushRef="#br0" timeOffset="131890.2547">15850 10201 1288 0,'0'0'282'0,"0"0"-139"15,0 0-21-15,0 0 74 16,82 34-44-16,6-9 9 15,35 3-27-15,15-2-44 16,-10-4-29-16,-32-10-23 16,-34-3-14-16,-19-5-5 15,-8 1-18-15,1 1 5 0,3 0-6 16,19 9-76-16,-12-3-164 16,-4-2-383-16</inkml:trace>
  <inkml:trace contextRef="#ctx0" brushRef="#br0" timeOffset="132289.544">17846 10369 1485 0,'0'0'265'0,"0"0"-81"0,0 0-129 16,0 0 40-1,82 3 46-15,13 18-30 0,47 9-66 16,20 11-21-16,7 5-24 16,-8 0-51-16,-16-8-119 15,-38-9-396 1,-17-13-680-16</inkml:trace>
  <inkml:trace contextRef="#ctx0" brushRef="#br0" timeOffset="132787.2621">20003 10708 791 0,'0'0'574'0,"0"0"-475"15,0 0 35-15,0 0 3 0,0 0 64 16,0 0-60-16,0 0-72 16,36-9-7-16,-1 11 16 15,10 4 7-15,22 2-1 16,1 0 1-16,7-1-18 15,2-2-19-15,-8-2-8 16,5-1-6-16,-5-1-5 16,-6-1-7-16,-6 0-7 15,-11 0-6-15,-10 0-2 16,-11 0-7-16,-9 0-7 16,-10 0-39-16,-23 8-128 15,-16 3-341-15,-14-4-722 0</inkml:trace>
  <inkml:trace contextRef="#ctx0" brushRef="#br0" timeOffset="145948.9715">13412 10800 833 0,'0'0'360'0,"0"0"-139"16,0 0 3-16,0 0 6 15,-2-60-24-15,-1 57-17 16,-1 3-57-16,2 3-75 16,-1 18-49-16,-2 12 23 15,2 9 29-15,0 10-11 16,3 0-14-16,0 0-26 16,0-2 6-16,0-2-9 15,0-6-4-15,0-2-2 16,0-5-43-16,0-7-100 15,0-11-156-15,0-7-325 16,-5-10-517-16</inkml:trace>
  <inkml:trace contextRef="#ctx0" brushRef="#br0" timeOffset="146182.48">13330 10819 1068 0,'0'0'202'0,"0"0"-62"16,0 0 35-16,0 0-54 15,93-72-10-15,-59 72-4 16,-1 0-41-16,-5 11-19 16,-5 9-22-16,-11 2-6 15,-8 5-3-15,-4-1 9 16,-6 3 5-16,-18-1 12 16,-5-2-5-16,-9-2-18 0,-5-5-1 15,3-3-18-15,-7-10-88 16,12-1-260-16,12-5-363 0</inkml:trace>
  <inkml:trace contextRef="#ctx0" brushRef="#br0" timeOffset="147998.5156">13918 10394 1111 0,'0'0'262'16,"0"0"-30"-16,0 0 6 15,0 0-69-15,0 0-55 16,0 0-36-16,0 0-32 15,72-42-21-15,-44 38-7 16,4 4-11-16,-1 0-7 16,0 0 0-16,-1 0-57 15,1 12-104-15,-8 0-221 16,-9-3-306-16</inkml:trace>
  <inkml:trace contextRef="#ctx0" brushRef="#br0" timeOffset="148167.4031">13955 10629 1267 0,'0'0'260'0,"0"0"-97"16,0 0-55-16,0 0-64 16,0 0-28-16,86 0-16 15,-37 0-108-15,-6 0-268 0</inkml:trace>
  <inkml:trace contextRef="#ctx0" brushRef="#br0" timeOffset="150932.6159">14090 10819 1156 0,'0'0'260'0,"0"0"-49"16,0 0 23-16,0 0-43 15,-91-14-68-15,54 26-20 16,-7 17-19-16,-3 8-6 16,0 11-6-16,4 7 3 15,6 6-25-15,16-3-11 16,9 0-18-16,12-4-21 16,16-6-10-16,37-3 1 15,36-11-18-15,41-20-110 16,-17-11-179-16,-13-9-1032 0</inkml:trace>
  <inkml:trace contextRef="#ctx0" brushRef="#br0" timeOffset="157044.5223">14431 10969 1252 0,'0'0'244'0,"0"0"-105"15,0 0 42-15,0 0-2 0,0 0-63 16,0 0-66-16,-46-1-19 16,27 27-5-16,-4 3 11 15,3 2-10-15,3-1 1 16,2-4-7-16,3-4-21 15,5-3 12-15,-1-6-12 16,5-5 0-16,2-4 0 16,1-4-1-16,0 0 1 15,0-11 9-15,6-12 5 16,10-12-12-16,3-8 4 16,3-6 6-16,1 1-6 15,3 4-5-15,-4 12 18 16,-2 12 10-16,-1 13-4 15,0 7-6-15,1 16-7 16,2 13 12-16,0 9 9 0,-5 7-2 16,-4 0-10-16,-4-1-8 15,-4-3 3-15,-4-3-10 16,-1-2-6-16,0-6-5 16,0-7-33-16,-1-3-69 15,-12-9-70-15,0-5-145 16,0-6-278-16</inkml:trace>
  <inkml:trace contextRef="#ctx0" brushRef="#br0" timeOffset="157220.6126">14290 11060 1350 0,'0'0'267'0,"0"0"-122"16,0 0-79-16,0 0-59 15,0 0 0-15,86 0-1 16,-9 0-6-16,-9 0-191 16,-6-6-359-16</inkml:trace>
  <inkml:trace contextRef="#ctx0" brushRef="#br0" timeOffset="157554.0177">15001 10676 1667 0,'0'0'373'16,"0"0"-130"-16,0 0-120 15,-45 97 52-15,11-17-6 16,-5 19-20-16,2 5-40 16,7-9-13-16,11-23-27 0,8-18-14 15,2-12-37 1,6-3-12-16,2 1-4 0,1 1-2 16,0-2-32-16,1-11-67 15,16-11-106-15,22-17-8 16,-4-9-144-16,3-13-468 0</inkml:trace>
  <inkml:trace contextRef="#ctx0" brushRef="#br0" timeOffset="157879.5075">15340 11076 1687 0,'0'0'299'16,"0"0"-46"-16,0 0-108 15,0 0-55-15,-106 17 5 0,79 0-13 16,7 4-18-16,7-4-29 16,8-1-22-16,5 0-13 15,7-3-4-15,14-2 1 16,7-1 3-16,3-1 1 16,2 1 11-16,-2 0-12 15,-5-1-5-15,-9 1-1 16,-9-3-16-16,-8 3-2 15,0 0 13-15,-18 1 11 16,-10 0 12-16,-5 2 6 16,-3-2-18-16,5-4-13 15,7-2-75-15,18-5-79 16,6 0-373-16,3-12-933 0</inkml:trace>
  <inkml:trace contextRef="#ctx0" brushRef="#br0" timeOffset="158068.881">15606 11137 335 0,'0'0'1396'16,"0"0"-1131"-16,0 0-129 15,0 0-25-15,0 0 15 16,-5 84-59-16,2-45-14 16,1 1-31-16,1 2-10 15,-3 2-6-15,2-3-6 16,-4-1-59-16,0-13-137 15,0-7-386-15,2-15-283 0</inkml:trace>
  <inkml:trace contextRef="#ctx0" brushRef="#br0" timeOffset="158284.9894">15561 11100 1311 0,'0'0'308'0,"0"0"-43"15,0 0-93-15,0 0-85 16,93-73-31-16,-58 69-17 15,-4 4-7-15,-2 0-5 16,-10 9 4-16,-10 9-24 16,-9 5 8-16,-6 4 4 15,-21 2 7-15,-12 1-9 16,-7 0-2-16,1-5-9 16,4-3-6-16,15-1-52 0,10-6-174 15,16-8-385-15</inkml:trace>
  <inkml:trace contextRef="#ctx0" brushRef="#br0" timeOffset="159064.1753">15962 11144 1773 0,'0'0'271'15,"0"0"-24"-15,0 0-49 16,0 0-60-16,0 0-50 15,-91-23-42-15,61 27-13 0,-3 11 12 16,3 7-2-16,5 1-15 16,7 7-17-1,9 1-7-15,9-1-4 0,0-2-10 16,12-2-8-16,12-9-7 16,6-3 4-16,2-8-27 15,1-6-6-15,-1-6 3 16,-6-11 11-16,-2-6 12 15,-7-5 18-15,-4-2 10 16,-6 3 7-16,-2 3 23 16,-5 5 10-16,0 6 10 15,0 5-23-15,0 4 13 16,0 4-15-16,0 0-25 16,0 11-13-16,0 11 7 0,0 7 6 15,0 6 1-15,0 0 8 16,0-3-9-16,9-3 0 15,3-7-7-15,-1-8 1 16,4-8-21-16,0-6-10 16,2-6 10-16,-2-16 10 15,-1-9 4-15,-1-5 12 16,-4 0 1-16,-1 2 1 16,-1 6 8-16,-3 7 10 15,-1 9 1-15,-3 7-8 16,2 5 9-16,-1 0-21 15,1 8-11-15,2 10 9 16,5 6 2-16,0 4 1 16,2 1 6-16,2-3-6 15,0-3 0-15,2-7 5 16,0-6-6-16,0-9-10 0,-1-1 3 16,1-11 5-16,-2-9 2 15,0-8 0-15,-1-8 1 16,-4-3 1-16,-2 0 5 15,-3 4 6-15,-2 10 22 16,-1 10 29-16,0 11 0 16,0 4-37-16,0 2-27 15,3 16-15-15,4 10 10 16,2 6 5-16,4 3 0 16,2 1 0-16,-1-4-2 15,0-4-49-15,-4-7-50 0,-4-6-50 16,-6-12-100-1,0-5-312-15,-4 0-84 0</inkml:trace>
  <inkml:trace contextRef="#ctx0" brushRef="#br0" timeOffset="159201.1781">16208 11168 1343 0,'0'0'177'0,"0"0"-163"15,0 0-7-15,0 0-7 16,0 0 7-16,118 19-7 15,-54-14-86-15,-10-5-201 16,-10 0-117-16</inkml:trace>
  <inkml:trace contextRef="#ctx0" brushRef="#br0" timeOffset="159469.361">16587 11153 918 0,'0'0'527'16,"0"0"-178"-16,0 0-40 16,0 0-126-16,0 0-74 15,0 0-16-15,0 0-23 16,-59 51-22-16,59-33-20 15,0 0-3-15,5 2-4 16,11-3-6-16,5 2-5 16,3-1-2-16,1-2-8 15,-1 1-1-15,-3-5 0 16,-4-2 1-16,-7-3 0 16,-7-2 0-16,-3 0 0 15,-4 1-8-15,-21 0 8 16,-10 1 12-16,-7 1-10 0,-5-2-1 15,6 0-1-15,8 0-41 16,16-4-68-16,9-2-105 16,8 0-468-16</inkml:trace>
  <inkml:trace contextRef="#ctx0" brushRef="#br0" timeOffset="159724.5495">16866 10810 2102 0,'0'0'261'16,"0"0"-166"-16,0 0-94 16,0 0 6-16,58 84 66 0,-5-3 24 15,5 17-43-15,-10 3-23 16,-22-6-16-16,-26-8 1 15,-30-8-15-15,-39 3-1 16,-28-3-8-16,-24-11-138 16,20-24-192-16,10-18-1349 0</inkml:trace>
  <inkml:trace contextRef="#ctx0" brushRef="#br0" timeOffset="160274.6458">14773 10682 1107 0,'0'0'297'0,"0"0"48"16,0 0-61-16,0 0-65 16,0 0-85-16,0 0-75 0,0 0-58 15,-18 12 14-15,6 12-9 16,2 5-6-16,-7 18 0 16,5-7-157-16,-2-5-480 0</inkml:trace>
  <inkml:trace contextRef="#ctx0" brushRef="#br0" timeOffset="160689.8641">14103 10793 1340 0,'0'0'358'0,"0"0"-16"0,0 0-89 15,0 0-61-15,0 0-60 16,0 0-49-16,0 0-51 16,-4-25-32-16,4 40-6 15,6 7 6-15,13 5 0 16,29 13-28-16,-2-6-229 15,2-10-707-15</inkml:trace>
  <inkml:trace contextRef="#ctx0" brushRef="#br0" timeOffset="161784.5141">17692 11378 1390 0,'0'0'487'16,"0"0"-232"-16,0 0-46 16,0 0-45-16,0 0-37 15,0 0-44-15,15-24-39 16,-14 22-28-16,1 2-16 0,5 0-16 16,25-2-157-16,-1-4-337 15,-1 1-951-15</inkml:trace>
  <inkml:trace contextRef="#ctx0" brushRef="#br0" timeOffset="162351.9574">18666 11185 1119 0,'0'0'266'0,"0"0"15"16,0 0-8-16,0 0-60 16,0 0-43-16,0 0-59 15,0 0-41-15,-14-11-24 16,13 11-9-16,-1 0-11 16,1 0-13-16,1 0-13 0,-2 0 0 15,1 0 6-15,1 0-5 16,0 0-1-16,0 0 6 15,0 0-4-15,0 0 14 16,0 0 2-16,0 0 1 16,0 0 17-16,0 0 0 15,0 0-24-15,0 11-12 16,-2 6-10-16,-1 11 10 16,1 10 6-16,-1 4 7 15,1 4-13-15,1-1 1 16,1 2 0-16,-2-1-1 15,2 0 0-15,-3-2-5 16,-1-5-26-16,-1-5-71 16,-7-12-60-16,5-12-206 15,-1-10-407-15</inkml:trace>
  <inkml:trace contextRef="#ctx0" brushRef="#br0" timeOffset="162593.8066">18649 11088 1265 0,'0'0'212'0,"0"0"-46"16,0 0 6-16,107-60-45 16,-64 60-32-16,-3 4-17 0,-1 17-28 15,-6 10-1 1,-10 4-21-16,-9 3-6 16,-14 2 17-16,0-1-11 0,-24-3 6 15,-10 0-9 1,-12-6-4-16,-2-4-12 0,-6-9-8 15,2-2-1-15,7-10-24 16,12-5-53-16,12-8-163 16,17-9-373-16</inkml:trace>
  <inkml:trace contextRef="#ctx0" brushRef="#br0" timeOffset="162880.4027">19452 11123 1355 0,'0'0'229'0,"0"0"69"16,0 0-18-16,0 0-113 16,-96-4-73-16,52 36 2 15,-13 26-2-15,-4 19 3 16,7 18-17-16,14 7-6 15,22-6-34-15,17-21-3 16,1-24-23-16,10-12-8 16,9-12-6-16,10-1-7 15,5-4-40-15,30-13-75 16,-10-9-145-16,-8-5-445 0</inkml:trace>
  <inkml:trace contextRef="#ctx0" brushRef="#br0" timeOffset="163128.1694">19497 11098 1719 0,'0'0'353'16,"0"0"-71"-16,0 0-134 15,0 0-71-15,0 0-57 16,0 0 18-16,-6 75 1 16,0-37-30-16,3 1-7 15,1 3-2-15,2 13-45 16,0-8-180-16,0-8-533 0</inkml:trace>
  <inkml:trace contextRef="#ctx0" brushRef="#br0" timeOffset="163433.9608">19543 11364 1842 0,'0'0'251'0,"0"0"-125"16,0 0-87-16,0 0 78 0,44 116 15 15,-17-59-22-15,-1 4-53 16,1-5-32-16,-7-6-9 15,-3-14-5-15,-8-11-10 16,-3-13-1-16,-1-12 11 16,-4-4 14-16,1-33-4 15,5-28-15-15,0-26-5 16,-1 3-1-16,0 18-15 16,0 26-30-16,-3 27-11 15,6 7-8-15,0 9-97 16,18 6-135-16,-3 16-227 15,-2 4-316-15</inkml:trace>
  <inkml:trace contextRef="#ctx0" brushRef="#br0" timeOffset="163974.5639">19912 11507 1420 0,'0'0'193'16,"0"0"26"-16,0 0-109 15,0 0-88-15,0 0-22 16,0 0 0-16,0 0 8 16,46 24-7-16,-25-16-1 15,3-7 1-15,-1-1 12 16,-2-3-5-16,-3-13 12 16,-4-4 2-16,-5-1 45 15,-6 1 50-15,-3 3 15 16,0 4-20-16,-7 5-18 0,-5 5-6 15,-4 3-45-15,-1 8-25 16,-3 13-9-16,1 11 1 16,2 5-1-16,5 8-8 15,9 3 0-15,3 1 0 16,3-9-1-16,16-7-1 16,5-11-10-16,5-12 7 15,0-10 4-15,4-1 12 16,-3-22-11-16,-2-13 8 15,-5-9-3-15,-4-8 0 16,-7 2 0-16,-1 6-5 16,-5 11 13-16,-5 13 6 15,1 11 4-15,-2 8 6 16,1 2-30-16,2 8-7 16,6 14-2-16,1 12 9 0,4 6 9 15,2 2 6-15,1 1-3 16,-1-4-11-16,-2-6 1 15,-3-10-2-15,-2-7-21 16,-1-8-67-16,7-8-73 16,-5-14-121-16,-1-7-548 0</inkml:trace>
  <inkml:trace contextRef="#ctx0" brushRef="#br0" timeOffset="164299.7331">20383 11497 1467 0,'0'0'322'0,"0"0"-163"15,0 0-116-15,0 0-12 0,0 0 31 16,0 0-7-16,42 87-15 16,-20-66-9-16,3-3-23 15,-1-8 3-15,-3-8-5 16,1-2 4-16,-2-6 6 16,-4-14 5-16,-3-4-2 15,-3-1 67-15,-7 1 40 16,0 5-17-16,-3 8 0 15,0 5 4-15,0 6-53 16,0 3-44-16,-5 17-10 16,-1 12-1-16,-2 9 13 15,3 5-2-15,-1-2-7 16,3-1 0-16,-2-8-8 0,0-5-1 16,1-5-15-16,1-10-74 15,2-11-91-15,1-4-123 16,0-4-407-16</inkml:trace>
  <inkml:trace contextRef="#ctx0" brushRef="#br0" timeOffset="164519.7987">20763 11168 1748 0,'0'0'350'15,"0"0"-83"-15,0 0-119 16,0 0-39-16,0 0-42 0,0 0 43 16,0 0-42-16,-6 104-31 15,5-71-25-15,-1 3-12 16,2 9-23-16,0-6-111 16,0-11-423-16</inkml:trace>
  <inkml:trace contextRef="#ctx0" brushRef="#br0" timeOffset="167068.9898">21076 11321 173 0,'0'0'103'16,"0"0"-21"-16,0 0-1 0,0 0-3 15,0 0-21-15,0 0-19 16,0 0-24-16,-3-3-5 16,2-1 31-16,-2 1 106 15,-1-1-16-15,1-2-27 16,1 1 34-16,-1-2-2 16,0 1-22-16,0 0 25 15,1 1-13-15,-1 2 36 16,2 3-22-16,-1 0-14 15,-2 0-42-15,-5 24-48 16,-6 25 33-16,-6 31 54 16,-5 28 5-16,2-6-19 0,6-18-22 15,3-26-25 1,3-18-8-16,0 6-22 0,-1 2-16 16,-1 1-6-16,2-8-8 15,3-8 7-15,2-9-8 16,2-7-12-16,5-13-45 15,0-4-103-15,0 0-324 0</inkml:trace>
  <inkml:trace contextRef="#ctx0" brushRef="#br0" timeOffset="167886.7652">21413 11428 1232 0,'0'0'283'0,"0"0"-125"16,3-74 57-16,-3 50-20 15,0 7-40-15,-12 8-34 16,-10 9-50-16,-8 0-34 15,-9 15-13-15,-5 10 24 16,3 4 5-16,9-1-16 0,9 1-2 16,16-5-17-1,7-2-17-15,7-1 10 0,20 1 0 16,6-1-1-16,9-1-2 16,-3 0-7-16,-4-2 5 15,-8 2-5-15,-10-3-1 16,-11-2 0-16,-6 2-9 15,-3-2-7-15,-20 2 16 16,-8 0 10-16,-11-3-1 16,-1-1 0-16,-2-5-9 15,5-4-32-15,8-4-66 16,23-1-32-16,9-16-187 16,2-4-977-16</inkml:trace>
  <inkml:trace contextRef="#ctx0" brushRef="#br0" timeOffset="168074.4748">21576 11455 1625 0,'0'0'354'0,"0"0"-94"15,0 0-147-15,0 0-57 16,0 0 24-16,-25 99-17 16,18-52-19-16,2 3-16 15,-1-2-19-15,0-1-2 16,-1-5-7-16,-1-2-45 15,-1-8-133-15,3-8-434 16,-1-14-391-16</inkml:trace>
  <inkml:trace contextRef="#ctx0" brushRef="#br0" timeOffset="168288.1641">21582 11376 1487 0,'0'0'250'0,"0"0"-69"16,0 0-76-16,103-29-43 15,-67 29 0-15,-5 11-12 16,-6 10-5-16,-10 5 0 16,-12 5-3-16,-3 5 5 15,-16 1-16-15,-18 1-5 16,-5-3-16-16,-4-4-3 16,4-4-7-16,7-5-38 15,13-8-144-15,13-6-417 0</inkml:trace>
  <inkml:trace contextRef="#ctx0" brushRef="#br0" timeOffset="169042.9118">21986 11454 1587 0,'0'0'321'16,"0"0"-43"-16,0 0-68 15,0 0-37-15,0 0-65 16,0 0-17-16,0 0-60 15,-63-32-9-15,35 49-10 16,-1 8 9-16,3 4-10 16,4 7-11-16,7 0 2 15,6 0-2-15,9-2-1 16,0-4-26-16,15-6-9 0,8-8-22 16,6-7-8-1,2-9-13-15,-1 0-18 0,-2-21 29 16,-4-5 44-16,-3-6 24 15,-5-5 0-15,-5 7 24 16,-3 5 45-16,-5 5 13 16,-2 11-9-16,-1 2-25 15,0 7-6-15,0 0-36 16,0 7-6-16,0 15-19 16,0 7 19-16,-1 7 8 15,1 3-2-15,0 0-6 16,0-3 0-16,3-7-6 0,10-8-21 15,-1-8-44-15,3-6-17 16,0-7 11-16,1-5 7 16,1-17 18-16,2-7 30 15,-3-7 16-15,1 0 6 16,-6 1 9-16,1 8 22 16,-6 10 13-16,-4 8 2 15,-2 8 17-15,0 1-45 16,0 8-18-16,0 14-9 15,3 8 9-15,2 3 6 16,3 2 1-16,3-5-1 16,4-5 3-16,3-8-8 15,1-10 6-15,2-7-7 16,1 0 0-16,2-15-8 16,-3-15 8-16,-3-10 0 0,-2-10 2 15,-2-8 5-15,-5-1 25 16,-2 9 14-16,-4 12 30 15,-1 16 10-15,-2 14-33 16,0 8-47-16,0 9-6 16,0 21-26-16,0 11 26 15,0 11 0-15,3 4 1 16,-2 1-1-16,-1-3-8 16,0-11-81-16,0-7-80 15,-3-15-92-15,-5-11-398 16,0-7-456-16</inkml:trace>
  <inkml:trace contextRef="#ctx0" brushRef="#br0" timeOffset="169427.4317">22332 11530 120 0,'0'0'1321'16,"0"0"-1133"-16,0 0-86 16,0 0-66-16,0 0-24 15,106 7-11-15,-56 4-1 16,6-1-60-16,-2-4-87 15,-8-6-88-15,-7 0-82 16,-11-4 104-16,-10-9 213 16,-9 0 197-16,-8 2 129 15,-1 5-14-15,-4 3 4 16,-12 3-103-16,-4 0-102 16,-1 12-24-16,0 5-28 0,4 4-17 15,6 1-24-15,6 0-5 16,5-1-4-1,0 0-9-15,14 1 0 0,7-1 0 16,6 2 0-16,-1-3 15 16,1-2-9-16,-7-1 0 15,-7-8-6-15,-8 1-8 16,-5-3 6-16,-5-3-1 16,-16-1 3-16,-7-2 12 15,-6-1-12-15,-8 0-61 16,6-8-164-16,10-6-732 0</inkml:trace>
  <inkml:trace contextRef="#ctx0" brushRef="#br0" timeOffset="169697.2193">22813 11268 1620 0,'0'0'285'16,"0"0"-59"-16,0 0-70 15,0 0-58-15,122 40-1 16,-61 33-35-16,2 36-11 16,-11 11-14-16,-28-3-9 15,-24-15 2-15,-40-23-18 0,-35-1-12 16,-32-6 0-1,-34-10-82-15,23-20-212 0,2-19-1160 0</inkml:trace>
  <inkml:trace contextRef="#ctx0" brushRef="#br0" timeOffset="171157.0855">13838 11956 1352 0,'0'0'624'0,"0"0"-372"15,0 0-21-15,0 0-88 16,0 0-34-16,0 0-29 0,-11-6-36 16,8 6-19-16,2 0 1 15,-4 0-3-15,-2 0 0 16,-2 0 7-16,-3 0-8 15,0 0-2-15,5-7 4 16,0 0-12-16,4-1 0 16,2-2-12-16,1 0-10 15,0 2 1-15,0 2-35 16,4 6-47-16,10 0-72 16,25 17-42-16,-5 5-96 15,0 1-495-15</inkml:trace>
  <inkml:trace contextRef="#ctx0" brushRef="#br0" timeOffset="171558.4651">14758 12080 1390 0,'0'0'623'15,"0"0"-388"-15,0 0 13 16,0 0-101-16,0 0-59 16,0 0-52-16,-52 74 40 15,43-24-11-15,-1 7-32 16,6 1-19-16,-1-4-5 16,4-1-9-16,-2-4-1 15,2-6-32-15,-2-4-76 16,1-15-108-16,2-12-293 15,-1-12-473-15</inkml:trace>
  <inkml:trace contextRef="#ctx0" brushRef="#br0" timeOffset="171789.1426">14746 11972 1322 0,'0'0'318'15,"0"0"-191"-15,0 0 25 16,101-33-41-16,-63 33-24 15,-4 11-18-15,-4 12 0 16,-6 9-6-16,-12 2-6 16,-11 3-2-16,-1-1-19 15,-19-2-18-15,-14-4-11 16,-4-2 12-16,-4-8-19 16,5-6-19-16,10-14-113 0,9 0-357 15,14-3-860-15</inkml:trace>
  <inkml:trace contextRef="#ctx0" brushRef="#br0" timeOffset="172068.92">15573 11930 1405 0,'0'0'292'15,"0"0"-46"-15,0 0 40 16,0 0-120-16,0 0-66 16,-110 14-32-16,60 29 32 15,-8 21 6-15,4 17-24 0,11-3-20 16,14-8-5-16,22-9-13 16,7-13-38-16,10 4-6 15,20 4 0-15,15-13-9 16,25-10-9-16,46-19-76 15,-14-8-118-15,-4-6-434 0</inkml:trace>
  <inkml:trace contextRef="#ctx0" brushRef="#br0" timeOffset="173541.8946">15862 11830 1570 0,'0'0'312'0,"0"0"-54"16,0 0-5-16,0 0-101 16,0 0-69-16,0 0-49 0,0 0-33 15,-3 20 8 1,3 14-2-16,0 4-5 0,0 4-2 16,6 2-35-16,21 13-116 15,-4-12-242-15,3-12-939 0</inkml:trace>
  <inkml:trace contextRef="#ctx0" brushRef="#br0" timeOffset="173782.5941">16203 12148 1837 0,'0'0'258'0,"0"0"-50"16,0 0-47-16,0 0-18 15,-103-13-55-15,75 24-27 0,-2 10-9 16,1 5-2 0,6 7-23-16,6 1-16 0,9 2-11 15,8-2-5-15,5-1-11 16,18-4-20-16,12-7-77 16,31-19-109-16,-8-3-307 15,-5-5-803-15</inkml:trace>
  <inkml:trace contextRef="#ctx0" brushRef="#br0" timeOffset="173970.1836">16441 11937 1722 0,'0'0'366'16,"0"0"-35"-16,0 0-176 16,0 0-99-16,0 0-29 15,-16 80 42-15,9-29-13 0,3 7-26 16,4 3-18-16,0-5-11 15,0-3-1-15,13-5-36 16,4-6-128-16,2-14-302 16,-6-13-980-16</inkml:trace>
  <inkml:trace contextRef="#ctx0" brushRef="#br0" timeOffset="174294.3122">16597 12143 1756 0,'0'0'285'16,"0"0"-22"-16,0 0-168 0,0 0-55 16,0 0 9-16,0 0-3 15,-32 109-9-15,30-68-15 16,2-4-13-16,0-3-9 16,0-9 0-16,9-8-9 15,6-11 3-15,0-6 5 16,4-7-6-16,0-18 6 15,-1-9 0-15,-1-7 1 16,-7-4 0-16,-7 1 2 16,-3 3 7-16,0 9-9 15,-10 12-1-15,-7 14 1 16,2 6-11-16,-1 9 5 16,4 15-14-16,7 3-73 15,11 14-133-15,17-7-327 0,5-10-509 16</inkml:trace>
  <inkml:trace contextRef="#ctx0" brushRef="#br0" timeOffset="174553.799">16916 12143 901 0,'0'0'921'0,"0"0"-663"16,0 0-90-16,-94 32-64 15,70-6-30-15,8 1-45 16,9 3-14-16,7 0-8 15,0-2-7-15,16 0-14 16,5-3 8-16,6 3 3 16,0-4 3-16,-4 1 11 15,-7-3-10-15,-8 1-1 0,-8-3 8 16,-1-2 1-16,-22-2 1 16,-6-4 9-16,-5-5-7 15,3-7-12-15,5-13-27 16,8-9-216-16,12-6-748 0</inkml:trace>
  <inkml:trace contextRef="#ctx0" brushRef="#br0" timeOffset="174882.7435">17040 12299 97 0,'0'0'964'16,"0"0"-865"-16,0 0-67 0,0 0-25 15,0 0 1-15,0 0 3 16,85 31-9-16,-68-31 19 16,-3 0 37-16,-3-13 96 15,-4-2-3-15,-2-4 36 16,-5 0 3-16,0 2-5 16,0 5 6-16,-12 5-31 15,-2 6-32-15,-7 1-50 16,-4 8-39-16,-2 14 8 15,1 4 1-15,4 4-14 16,5 4-13-16,8-1-14 16,6-2-6-16,3-4-2 15,4-7-16-15,19-8-84 16,30-15-72-16,-4-16-169 0,-4-7-1087 16</inkml:trace>
  <inkml:trace contextRef="#ctx0" brushRef="#br0" timeOffset="175051.9015">17396 11921 1820 0,'0'0'287'15,"0"0"-59"-15,0 0-145 16,0 0-31-16,0 0 22 16,-26 84-14-16,24-47-32 15,2 3-16-15,2 12-12 16,11-10-45-16,2-11-276 0</inkml:trace>
  <inkml:trace contextRef="#ctx0" brushRef="#br0" timeOffset="175485.6">17819 11886 1694 0,'0'0'397'15,"0"0"-38"-15,0 0-119 16,0 0-96-16,0 0-71 16,-53 100 38-16,25-1 31 15,0 12-35-15,6 8-4 16,6-8-37-16,5-11-18 0,5-3-35 15,3-20-7-15,3-18-5 16,0-18-1-16,0-13-106 16,18-6-141-16,1-5-97 15,0-12-813-15</inkml:trace>
  <inkml:trace contextRef="#ctx0" brushRef="#br0" timeOffset="176206.6915">18344 12363 933 0,'0'0'297'0,"0"0"-22"16,21-72-20-16,-17 46-31 16,-4 8-40-16,-2 9-39 0,-18 6-49 15,-12 3-55 1,-9 11-3-16,-7 9-9 0,-1 7-2 15,7 2-5-15,14-3-2 16,18-2-20-16,10-1-5 16,29-4 5-16,16-3 9 15,14-3 0-15,3-1-9 16,-6 0 0-16,-14-1-27 16,-15 2-1-16,-20 1 0 15,-7 2 1-15,-18 1 23 16,-19 2 4-16,-10-2 1 15,-1-3-1-15,4-14-92 0,13 0-426 16,19-7-626-16</inkml:trace>
  <inkml:trace contextRef="#ctx0" brushRef="#br0" timeOffset="176364.9498">18596 12302 1536 0,'0'0'486'0,"0"0"-238"16,0 0-134-16,0 0-90 15,0 0 10-15,7 89 8 16,-4-41-17-16,-1 4-18 16,-2-1-7-16,0 5-47 15,-3-12-208-15,-6-18-600 0</inkml:trace>
  <inkml:trace contextRef="#ctx0" brushRef="#br0" timeOffset="176546.7376">18646 12241 1610 0,'0'0'257'16,"0"0"-58"-16,0 0-97 16,0 0-30-16,94-15-16 15,-84 35-29-15,-10 6-9 16,-2 7 13-16,-23 4-3 16,-7 1-13-16,-2-2-15 15,6-4-52-15,10-8-435 16,12-15-728-16</inkml:trace>
  <inkml:trace contextRef="#ctx0" brushRef="#br0" timeOffset="177235.334">19058 12319 1330 0,'0'0'721'0,"0"0"-452"16,0 0-36-16,0 0-73 15,0 0-55-15,-101-30-36 16,65 49-11-16,-2 8-6 15,-1 4-1-15,7 6-11 16,8 1-28-16,10-1-12 16,13-3-1-16,1-6-26 15,21-4-21-15,12-12-45 16,6-12 8-16,4 0-12 16,0-16 6-16,-4-14 15 0,-8-6 57 15,-5-5 19-15,-9 0 0 16,-7 5 38-1,-4 10 44-15,-5 8-8 0,-1 8-2 16,0 8-7-16,0 2-42 16,0 5-23-16,-1 14-6 15,-2 10 6-15,3 12 0 16,0 3 5-16,1 3-5 16,14-4-1-16,6-4-19 15,7-11-12-15,2-14-43 16,1-13 3-16,-2-2 4 15,-2-24 32-15,-7-9 18 16,-5-6 18-16,-1-1 6 16,-5 3 18-16,-3 6 10 15,0 10 17-15,-5 8 0 0,1 7 20 16,-2 7-26-16,0 4-45 16,1 16-19-16,0 10 19 15,8 8 7-15,2 5-6 16,8-1-1-16,3-7 0 15,7-10-6-15,1-13-22 16,0-12-4-16,-2-7 13 16,-2-23 6-16,-6-11 12 15,-6-12 0-15,-2-7 1 16,-6 2 30-16,-5 7 18 16,-1 9 23-16,0 17 3 15,0 14-1-15,0 11-67 16,0 10-6-16,3 19-17 0,5 12 16 15,-1 10 0-15,5 4 1 16,-7 1-13-16,1 0-76 16,-6 3-60-16,-6-14-113 15,-8-17-449-15</inkml:trace>
  <inkml:trace contextRef="#ctx0" brushRef="#br0" timeOffset="177632.1151">19456 12417 1313 0,'0'0'173'0,"0"0"-131"16,0 0-31-16,129 16-11 15,-70-6 0-15,4-3-2 0,-5-4-59 16,-7-3-40 0,-9-3 4-16,-14-11 97 0,-13-5 114 15,-8 3 125-15,-7 3 25 16,0 5-6-16,-1 3-52 15,-11 5-57-15,-5 0-92 16,1 14-33-16,0 5-11 16,5 3 1-16,7 3 2 15,4 2 3-15,0-1-7 16,13-1-1-16,10-1-2 16,3-1 4-16,4-2-4 15,-1-2-8-15,-4-5 8 0,-7-1-9 16,-9-4 0-1,-9-2-6-15,0-2-1 0,-6 3 7 16,-14-2 20 0,-5-1-2-16,-3 0-8 0,1-3-10 15,3 0-22-15,3-2-121 16,8 0-213-16,4 0-1088 0</inkml:trace>
  <inkml:trace contextRef="#ctx0" brushRef="#br0" timeOffset="178912.3569">20224 12160 1487 0,'0'0'276'0,"0"0"-80"15,0 0-87-15,0 0-28 16,104 41 23-16,-55 12-12 15,0 22 8-15,-3 21-26 16,-14 8-28-16,-22-7-12 16,-10-8 24-16,-17-24-28 15,-10-12-15-15,-1-15-6 16,-5-8 6-16,-8 5-3 16,-7-3-12-16,-22 0-66 15,16-12-99-15,7-14-329 0</inkml:trace>
  <inkml:trace contextRef="#ctx0" brushRef="#br0" timeOffset="179730.7796">21161 12632 431 0,'0'0'1374'0,"0"0"-1072"16,0 0-98-16,0 0-55 0,0 0-28 15,0 0-60-15,0 0-42 16,0 5-19-16,0 5-31 16,0 0-208-16,0-3-630 0</inkml:trace>
  <inkml:trace contextRef="#ctx0" brushRef="#br0" timeOffset="180651.7869">17606 13481 1295 0,'0'0'308'0,"0"0"-76"15,0 0 29-15,0 0-46 16,0 0-81-16,0 0-87 15,0 0-35-15,-27 44 1 16,22 4 13-16,4 8-13 16,1-3 3-16,0-2-16 15,0-8 1-15,8-4-1 16,0-12-60-16,4-15-148 16,-3-11-287-16,-2-1-56 0</inkml:trace>
  <inkml:trace contextRef="#ctx0" brushRef="#br0" timeOffset="180866.0469">17649 13347 1250 0,'0'0'264'15,"0"0"-76"-15,0 0-20 16,0 0-68-16,89-35-26 16,-64 35-15-16,-5 2-31 15,-3 13-10-15,-9 2-1 16,-6 3 7-16,-2 3 8 15,-12 2 4-15,-12-3-1 16,-6 1-14-16,-4-3-5 16,2-6-16-16,0-7-89 15,9-4-205-15,11-3-363 0</inkml:trace>
  <inkml:trace contextRef="#ctx0" brushRef="#br0" timeOffset="181815.1673">18429 13257 1303 0,'0'0'262'0,"0"0"-26"16,0 0 40-16,0 0-50 16,-85 11-132-16,39 40-17 15,-9 29 9-15,4 19 0 16,16-4-17-16,19-18-39 16,16-24-6-16,19-15-23 15,19 4 9-15,26 4-10 0,30-10-37 16,16-27-91-1,-15-9-180-15,-26-14-638 0</inkml:trace>
  <inkml:trace contextRef="#ctx0" brushRef="#br0" timeOffset="182055.3291">18836 13048 1807 0,'0'0'329'0,"0"0"-79"15,0 0-137-15,0 0-74 16,0 0-32-16,0 0 11 0,-5 104-5 16,5-52-12-1,13 1 0-15,6 1-1 0,15 12-30 16,-1-13-132-16,-5-10-391 0</inkml:trace>
  <inkml:trace contextRef="#ctx0" brushRef="#br0" timeOffset="183384.3082">19235 13283 1854 0,'0'0'243'15,"0"0"-152"-15,0 0 34 0,0 0-50 16,-90 0-24-16,68 21-26 16,2 4-18-16,2 6-1 15,6-2-5-15,6 1-1 16,6-4-4-16,0-7-32 16,8-8-47-16,11-11 2 15,5 0-5-15,1-20 46 16,1-9 30-16,-6-1 9 15,-4-2 1-15,-3 9 40 16,-7 6 65-16,-4 9 34 16,2 8-51-16,0 12-64 15,7 29-23-15,13 28 39 16,1 25 8-16,2 12-14 16,-8 0-10-16,-15-13-8 0,-4-24 2 15,0-17-12-15,-16-18 0 16,-2-8-5-16,-6-2 0 15,-7-7 11-15,-5-5-2 16,-2-12 5-16,-3-9-6 16,1-23 2-16,5-14-11 15,10-8-2-15,15-5-45 16,10-2-31-16,25 8-22 16,21 6-50-16,15 10-33 15,7 7-196-15,3 7-100 16,-2 1 119-16,-13 2 10 15,-6-4 253-15,-13 2 97 16,-8-2 247-16,-10-3 36 16,-7 2 35-16,-3-1-62 15,-8 4 10-15,-1 3-55 0,0 5-55 16,-1 3-15-16,-10 7-34 16,-1 4-28-16,-2 0-46 15,-4 20-15-15,0 6-2 16,1 10-4-16,4 5-6 15,5 1 3-15,8-2-3 16,0-4-6-16,11-6-2 16,10-10 1-16,5-12-29 15,2-8-19-15,1-6-9 16,-5-23-5-16,-1-8 28 16,-7-6 26-16,-8-4 7 0,-3 3 2 15,-5 5 0 1,0 11 11-16,0 9 26 0,0 10-7 15,0 6 2-15,-3 3-32 16,3 8-15-16,0 15 14 16,0 5-7-16,14 3 8 15,2 1 0-15,6-4-1 16,4-7-9-16,-1-8-52 16,4-10-45-16,-4-3 3 15,-1-13 55-15,-6-11 33 16,-8-6 16-16,-5-3 0 15,-5-1 15-15,0 5 71 0,0 8 17 16,0 6-17 0,0 8-11-16,0 7-48 0,0 0-27 15,0 17-15-15,0 11 15 16,4 7 3-16,5 1-2 16,-3 2-1-16,0-3 6 15,-6-6-5-15,3-5-1 16,-3-10 0-16,0-10 0 15,0-4 0-15,0-14 16 16,0-17-7-16,0-12-8 16,0-7 0-16,0-4 11 15,6 5-12-15,10 13 0 16,4 11-9-16,4 14 3 16,1 11-3-16,2 4 3 15,-2 17 6-15,0 9-1 0,-6 4 0 16,-6 2 0-16,-7-1-1 15,-6-2 1-15,0-6-7 16,-3-5 2-16,-10-10 1 16,-1-10 5-16,1-2 19 15,2-13 24-15,4-15 1 16,4-8-6-16,3-4-11 16,4 1-12-16,17 5-2 15,5 9-7-15,3 10 0 16,3 11-4-16,-1 4-1 15,-1 9 0-15,-3 16 7 16,-1 5-7-16,-3 3 0 16,-5 4 0-16,-2-1-1 15,-2-3-26-15,-4-7-47 16,5 1-88-16,-2-10-152 0,-2-11-682 16</inkml:trace>
  <inkml:trace contextRef="#ctx0" brushRef="#br0" timeOffset="183762.1648">20615 13367 1232 0,'0'0'696'16,"0"0"-633"-16,0 0-2 0,0 0-44 15,0 0-10 1,0 0 5-16,0 0 5 15,63 19-9-15,-48-11-2 0,-2-2-6 16,-4-5-1-16,-4-1-3 16,-1 0 4-16,-2-9 7 15,-2-4 6-15,0-4-2 16,0-1 40-16,-12 6 63 16,-6 4-28-16,-3 5 6 15,-4 3 11-15,-1 5-33 16,1 18-29-16,3 7-6 15,5 7-5-15,10 3-10 16,7 2-2-16,0-1-10 0,10-1-8 16,12-7 7-1,3-7-7-15,6-9-24 0,17-17-84 16,-7-5-126 0,-4-19-516-16</inkml:trace>
  <inkml:trace contextRef="#ctx0" brushRef="#br0" timeOffset="183940.1812">21013 12927 1936 0,'0'0'253'0,"0"0"-59"16,0 0-126-16,0 0-50 16,0 0 28-16,-8 76 16 15,8-36-33-15,0 6-17 16,0-3-12-16,16 4-49 0,-2-8-255 15,-3-16-1353-15</inkml:trace>
  <inkml:trace contextRef="#ctx0" brushRef="#br0" timeOffset="184203.5258">21427 12917 1565 0,'0'0'880'16,"0"0"-777"-16,0 0-57 15,0 0 46-15,-18 146 47 0,18-37-18 16,0 13-17 0,4-3-21-16,-1-10-43 0,-3-14-23 15,0-6-8-15,-4-16-9 16,-4-16-21-16,3-22-121 15,5-15-62-15,0-7-127 16,0-13-667-16</inkml:trace>
  <inkml:trace contextRef="#ctx0" brushRef="#br0" timeOffset="184531.887">21832 13198 1397 0,'0'0'404'0,"0"0"-241"0,0 0-42 15,0 0 3-15,-81 68-7 16,57-32-50-16,3 3-7 16,9-5-21-16,7-1-8 15,5-6-11-15,3-4-19 16,15-4 1-16,2 0 12 15,2-3-3-15,-3 1-4 16,-5 0-7-16,-8 1-1 16,-6 0 1-16,0-3-5 15,-14 0 5-15,-11-1 12 16,-6-2-1-16,-5-7-11 16,1-2 0-16,0-3-44 15,11-12-142-15,7-4-517 0</inkml:trace>
  <inkml:trace contextRef="#ctx0" brushRef="#br0" timeOffset="184730.0894">21962 13363 1913 0,'0'0'308'0,"0"0"-226"15,0 0-41-15,0 0 50 16,-4 95-32-16,2-48-14 15,2 2-17-15,0 2-16 0,-1 1-11 16,-2-5-1 0,-9 3-92-16,1-15-263 0,1-14-778 0</inkml:trace>
  <inkml:trace contextRef="#ctx0" brushRef="#br0" timeOffset="184948.5541">21958 13273 1744 0,'0'0'246'16,"0"0"-130"-16,0 0-48 16,83-39-9-16,-50 39-30 15,0 5-2-15,-6 14 1 0,-8 8-15 16,-10 4 10 0,-9 5 5-16,-9-1 0 15,-18 0-19-15,-7-2-2 0,-5-4 4 16,2-5-11-16,3-7-70 15,10-5-217-15,11-12-680 0</inkml:trace>
  <inkml:trace contextRef="#ctx0" brushRef="#br0" timeOffset="185687.8578">22375 13302 1862 0,'0'0'233'0,"0"0"-3"16,0 0-53-16,0 0-33 16,0 0-50-16,0 0-45 0,-91-9-28 15,65 32-9-15,0 8 5 16,4 2-2-16,7 3-14 16,6-5 0-16,8-1-1 15,1-4-17-15,10-7-1 16,11-10-21-16,7-9-7 15,5 0-21-15,0-17 9 16,-2-9 14-16,-5-10 30 16,-3 0 14-16,-6 0 0 15,-7 5 11-15,-2 6 30 16,-5 8-1-16,-3 7-4 16,0 6 14-16,0 4-14 0,0 0-18 15,-2 12-18 1,-6 9 0-16,1 6 2 15,1 3-1-15,4 1 0 0,2-2 0 16,0-5-1-16,11-3-1 16,3-9-14-16,5-7-16 15,-1-2-8-15,-2-3 14 16,1-3 18-16,-5-6 7 16,-5-3 1-16,-1 1 13 15,0 0 20-15,-6 5 6 16,0 2-9-16,0 2-4 15,0 2-16-15,0 0-11 16,0 0-17-16,0 12 4 0,4 5 8 16,3 2 5-1,0-2 5-15,5-3-5 0,3-4 0 16,0-7-6-16,6-3-15 16,0-3-1-16,1-14 1 15,-2-8 12-15,0-6 8 16,-4-5 1-16,-2-5 0 15,-3-4 8-15,-3 6 14 16,-3 7 14-16,-4 10 18 16,0 10-2-16,-1 10-13 15,0 2-39-15,0 10-22 16,0 16 13-16,0 6 8 16,0 6 1-16,2 3-1 15,1 0 0-15,0-2-42 0,-1-3-64 16,-2-7-106-1,0-7-375-15,0-11-690 0</inkml:trace>
  <inkml:trace contextRef="#ctx0" brushRef="#br0" timeOffset="185832.4112">22634 13380 1624 0,'0'0'198'0,"0"0"-196"16,0 0-1-16,0 0-1 15,104 6-81-15,-50-3-104 16,-10-1-187-16,-10-2-367 0</inkml:trace>
  <inkml:trace contextRef="#ctx0" brushRef="#br0" timeOffset="186086.5808">22930 13353 690 0,'0'0'495'0,"0"0"-152"0,0 0-11 16,0 0-78-16,0 0-84 15,-86-12-42-15,67 14-53 16,7 5-29-16,4 3-24 15,6 2-22-15,2 0 1 16,0 3-1-16,13 2-1 16,4 0-19-16,1 3 20 15,1 0 11-15,-2 0-11 16,-4-1 1-16,-6-2-1 16,-7-1 0-16,0-2-1 15,-11-2 1-15,-13-1 0 16,-4-1 6-16,-5-5 4 15,-4-1-10-15,-2-4 0 0,-10 0-95 16,10-11-227-16,3-4-1019 16</inkml:trace>
  <inkml:trace contextRef="#ctx0" brushRef="#br0" timeOffset="186314.858">22962 12986 2179 0,'0'0'284'0,"0"0"-229"15,0 0-46-15,101 77 21 16,-53 0 7-16,-5 24 5 0,-14 13-2 16,-26 0-19-16,-20-7-12 15,-41-8-9-15,-24 0 0 16,-24-9-52-1,18-25-116-15,2-19-214 0</inkml:trace>
  <inkml:trace contextRef="#ctx0" brushRef="#br0" timeOffset="204247.4887">14437 11906 488 0,'0'0'104'0,"0"0"30"15,0 0 29-15,0 0-53 16,0 0-9-16,0 0 16 16,0 0 17-16,-70-48-37 0,65 43-29 15,1 1 24 1,2 2 2-16,2 1-16 0,-1 1-39 16,1 0-27-16,-1 0-12 15,-4 12 0-15,1 7 17 16,-2 9 0-16,-2 6 12 15,0 7-7-15,1 4 11 16,1 5 12-16,2 1 2 16,-1 5-12-16,0 0-6 15,3-1-2-15,-1 0-9 16,-2-1-8-16,3 2 2 16,-3-3 1-16,-1 0-6 15,-1 0 2-15,-1-2-3 16,2-3-5-16,-1-2 1 15,1-8 9-15,-1-8-10 16,1-10 1-16,4-8-1 0,0-5 0 16,2-2 0-16,0-5 5 15,0 0-6-15,0 0 1 16,0 0 6-16,0 0 5 16,0 0-11-16,0 0 5 15,0 0-5-15,0-2 0 16,4-1-1-16,2-2 0 15,4 3-1-15,-1-1 0 16,4 1 0-16,5-1 0 16,3 1 1-16,0 2-1 15,6 0 1-15,0 0 0 16,2 0 0-16,4 0 0 0,2 0 0 16,2 0 1-1,-2 0-1-15,3 0 0 0,-1 0 0 16,1 0 0-16,2 0 0 15,0 0 0-15,2 2 0 16,1-1 9-16,0-1-8 16,2 0-1-16,-2 0 1 15,3 0-1-15,-1 0 1 16,6 0 7-16,-1 0-7 16,3 0 0-16,2 0-1 15,-1-5-1-15,-1 2 1 16,0 1 10-16,-1-1-10 15,0 0 0-15,-2 2 0 0,1 0 1 16,0-1-1 0,3 2 2-16,-2 0-1 0,2 0-1 15,6 0 1-15,-1 0 7 16,2-1-8-16,2 0 1 16,0-2 10-16,-2 3-5 15,-3 0 1-15,-1 0-7 16,-2-2 6-16,-4 2-5 15,1-1-1-15,1-1 1 16,1-1-1-16,0 0-1 16,4 2 1-16,0-4 1 15,5 0 0-15,0 1 7 16,3 0-2-16,0 0-6 16,1-1 0-16,1 0 1 0,-3 1 1 15,2-1 9-15,-1 3-11 16,-1-1 0-16,-1 0 0 15,-2 3 0-15,-4-1 1 16,-3 1-1-16,-5 0 2 16,-4 0-2-16,-1 0-1 15,-2 1 1-15,-5 5 2 16,3-2-1-16,-1 3-1 16,0-1 0-16,2 2 1 15,0 0-1-15,4 2 0 16,-1 0-6-16,-2 0 6 15,2-1 1-15,-3-1-1 16,-2-1 1-16,0 2-1 0,3-2 0 16,-2-1 0-1,3 1 0-15,1 0 5 0,1 0-4 16,-1-1-1-16,4 1 2 16,-1 0-1-16,1-1 1 15,2 2-2-15,1 0 0 16,1-1-7-16,-1 2 7 15,0-3 0-15,-3 1 0 16,0 0 1-16,-4-3 0 16,1 2 0-16,2 1-1 15,-2-4 0-15,5 1 0 16,1 1 0-16,2-3 0 16,1 3 0-16,-1-2 0 15,-2 1 0-15,-4-1 1 16,-2 2 8-16,-4 0-9 0,-4-1 0 15,-3-1 0-15,0-1 0 16,-3 1 1-16,1-1-1 16,1-1 0-16,0 0 0 15,2 1 0-15,0-1-1 16,-2 2 1-16,2-2 0 16,-2 2 0-16,-1 0 0 15,-2 1 0-15,-1-1 0 16,0 0 1-16,-2 1 10 15,1-2-10-15,0 3 12 0,1-4-7 16,2 2-5 0,-3 0 0-16,1 0 1 0,-1 2-1 15,-5-3 0-15,1 0 5 16,-3 0-5-16,-2 0 1 16,-4-2 5-16,-3 1-1 15,-2-1-6-15,-2 0 10 16,-4 2-8-16,3-2 4 15,-2 0-5-15,-1 0 0 16,-2 1 0-16,1-1 0 16,0 0 0-16,3 2-1 15,-3-2 1-15,1 0 0 16,-2 0-1-16,-2 0 6 16,1 0-6-16,-2 0-1 15,1 0 1-15,-1 0 0 0,0 0 1 16,0 0 0-16,0 0 16 15,0 0-3-15,3 0 7 16,0 0 5-16,3-2-13 16,0-5-6-16,2-1-6 15,1-4 0-15,-1 1 1 16,0-4 4-16,-1 2-5 16,1-3 10-16,-1 1-4 15,1-1 1-15,-2 0-7 16,-2 2 8-16,2-1-9 15,0 1 1-15,-2 0 0 16,1-2 0-16,-1 2 1 16,0-2-2-16,-1 3 1 0,0-3 0 15,-2 0-1 1,-1 1 1-16,2-2 0 0,-2 0 1 16,1 2-2-16,-1-2 1 15,3 2-1-15,-3-2-1 16,1 3 1-16,1-1 1 15,0 0 0-15,0-1-1 16,1-1 1-16,0 0-1 16,2 0 0-16,-2 0 1 15,0 0 0-15,0 2-1 16,3 0 1-16,-4 0-1 16,3 0 1-16,0 3-1 0,-1-2 0 15,1 1 1 1,-1 1 0-16,0-3-1 15,-1 1 0-15,0 2 1 0,-1-3 0 16,1 3 0-16,-2 1 1 16,0-2-2-16,2 1 1 15,-2-1-1-15,1-1 0 16,-1 2 0-16,-1 1 0 16,0 0 1-16,0 2-1 15,0-1 1-15,0 2-1 16,0 1 0-16,0 0 0 15,0 1-2-15,0 0 1 16,0 1-5-16,0 1 0 0,-1 1 5 16,-1-2 1-1,-2 3 0-15,2-1 0 0,-1-1 0 16,-2-1-11-16,2 0 11 16,-2-2 0-16,-1 2-3 15,0-2 3-15,0 0-2 16,0 1 2-16,-5-2-2 15,4 2-7-15,-4-1 8 16,1 2-6-16,1-1 7 16,-2 2 0-16,0 2 9 15,-1-3-8-15,-3 2-2 16,0-1-4-16,-2 0 5 16,1 0 1-16,-3 1 5 15,1 0-6-15,-3 0 0 16,-1 0-5-16,-2 1 5 0,1-1 0 15,-1-2 0 1,-1 2 8-16,1-1-8 0,3 0 1 16,-3 1-1-16,2-2 1 15,-3 2 0-15,0-1 0 16,-4-1 0-16,2 0-1 16,-7 2 0-16,-2-3 0 15,-3 1 1-15,-4-1-1 16,-5-1 0-16,-5 0 0 15,2-1-1-15,-3 0 1 16,0 1 1-16,2 1-1 16,1-2 0-16,-1 1-5 15,-1 1 4-15,1 1 1 16,1 1 0-16,-1 1 5 16,1 0-4-16,6 0-1 15,-3 1 1-15,0 2-1 0,1-4 0 16,-1 1 2-16,-1 2-1 15,0-2 0-15,1 0-1 16,-4 3 0-16,-3-3 0 16,-2-2-1-16,-3 2 1 15,-1-1 0-15,-1-1 0 16,-4 1 0-16,-1 0 1 16,-4 0 0-16,0 2-1 15,-1-3 0-15,-2 2 0 16,4-1 0-16,-2 3-5 15,-1-1 5-15,1 1 2 16,1 1-2-16,-5 0 0 0,1 0 1 16,-2 0-1-16,-1 0 0 15,0 0-1-15,-2 0 1 16,2 0 0-16,-1 0 0 16,3 0 0-16,2 0 0 15,4 0 0-15,1 0 1 16,5 0-1-16,0 0 0 15,3 1 0-15,0-1 0 16,3 2 0-16,0-2 0 16,2 0-1-16,-1 1 1 15,2-1-2-15,1 0 2 16,3 0 0-16,4 0-1 0,0 0 1 16,1 0 0-1,1 0 0-15,-1 0 0 0,2 0 1 16,3 0 1-16,1 0-2 15,3 0 1-15,-2 0-1 16,2 0 0-16,0 0 0 16,0 0 0-16,3 0 0 15,0 0 0-15,0 0 1 16,1 0-1-16,-1 0 0 16,-2 0-1-16,-3 0 1 15,-2 0 0-15,1 0 1 16,0 0-1-16,-3 0 0 15,1 0 0-15,2 0-1 16,0 0 0-16,4-1 1 16,1 1 0-16,6 0 0 0,0-2-2 15,4-1 2-15,2 2 0 16,4-3 0-16,1 0 0 16,5 1 0-16,-2-2 0 15,1 1 2-15,-2-1-1 16,0 2-1-16,-4-2 2 15,-3 1-2-15,-3 4 0 16,-4-2 1-16,-4-1-1 16,1 3-1-16,2-2 1 15,1 2 0-15,3-2 0 16,2 1 0-16,4 0 0 16,3 1 0-16,1-2-1 15,1 1 1-15,0-1 0 0,-4 1 0 16,0-1 0-1,0 0 1-15,-1-1 0 0,1 1-1 16,1-1 0-16,2 2 1 16,3 0 0-16,1-2-1 15,2 2 0-15,1-1 1 16,0 1 0-16,-1 0-1 16,-4 1 1-16,-1 0 0 15,-7 0-1-15,-3 0 0 16,-7 0 0-16,-3 0 1 15,-3 1 0-15,3 2 1 16,1-2-1-16,12-1 7 16,4 2-1-16,7-2 2 15,3 0 5-15,6 0 8 0,1 0-3 16,0 0 2-16,2 0 2 16,0 0 0-16,0 0-2 15,0 0 3-15,0 0 0 16,0 0 2-16,0 0 0 15,0 0-6-15,0 0-7 16,0 0-7-16,0 0 1 16,0 0-7-16,0 1-9 15,0 14-39-15,0 2-143 16,2-9-335-16</inkml:trace>
  <inkml:trace contextRef="#ctx0" brushRef="#br0" timeOffset="212587.3786">4257 14780 1996 0,'0'0'243'0,"0"0"-186"16,0 0-52-16,0 0 7 16,-55 86-12-16,34 9 74 15,2 10-30-15,2-1-22 16,8-15-16-16,6-23 0 15,3-14-6-15,0-16-48 0,3-11-163 16,7-5-421-16,0-15-654 16</inkml:trace>
  <inkml:trace contextRef="#ctx0" brushRef="#br0" timeOffset="212820.6355">4162 14858 1392 0,'0'0'199'16,"0"0"-37"-16,18-98 29 15,7 70-86-15,7 11-43 16,8 10-3-16,3 7-13 16,-3 4-11-16,-4 16 7 15,-9 8-7-15,-12 7 11 0,-12 6-7 16,-6 5 20-16,-24 0-11 16,-15 1-8-16,-10-4-15 15,-6-7-10-15,1-6-10 16,5-7-5-16,21-13-73 15,12-6-140-15,19-4-428 0</inkml:trace>
  <inkml:trace contextRef="#ctx0" brushRef="#br0" timeOffset="213715.5695">5529 14533 1215 0,'0'0'283'0,"0"0"39"0,0 0-52 16,-85 0-90-16,26 51-65 15,-23 47 7-15,-14 39 6 16,4 15-24-16,23-8-5 16,26-22-7-16,28-21-17 15,15-6-32-15,9-16-22 16,16-20-19-16,7-18-2 15,17-4-14-15,28-8-74 16,31-24-90-16,-11-4-122 16,-21-15-474-16</inkml:trace>
  <inkml:trace contextRef="#ctx0" brushRef="#br0" timeOffset="214050.1055">5837 14473 804 0,'0'0'957'0,"0"0"-703"15,0 0 14-15,0 0-59 16,0 0-76-16,0 0-63 16,0 0-34-16,-36 70 24 15,32-15 7-15,0 9-6 16,4 3-10-16,0-1-27 16,0-3-9-16,10-3-15 15,6-5-1-15,27 3-109 16,-7-14-109-16,0-13-336 0</inkml:trace>
  <inkml:trace contextRef="#ctx0" brushRef="#br0" timeOffset="214366.736">6341 14945 1582 0,'0'0'298'15,"0"0"22"-15,0 0-76 16,0 0-67-16,0 0-52 16,0 0-50-16,-89-3-42 15,66 40-3-15,2 9 14 0,5-2-3 16,10 2-28-16,6-4-4 15,3-2-9-15,21-4-1 16,7-4 0-16,12-9-68 16,5-8-77-16,31-15-54 15,-15-17-318-15,-9-10-1180 0</inkml:trace>
  <inkml:trace contextRef="#ctx0" brushRef="#br0" timeOffset="214565.9368">6651 14689 1862 0,'0'0'348'16,"0"0"-75"-16,0 0-163 15,0 0-75-15,0 0 25 0,-15 127 27 16,17-63-25-16,6 1-21 16,8 4-18-16,-4-5-9 15,-2-1-13-15,-3-3-1 16,1 13-75-16,-2-15-132 15,0-18-332-15</inkml:trace>
  <inkml:trace contextRef="#ctx0" brushRef="#br0" timeOffset="214885.4244">6884 15051 1793 0,'0'0'259'0,"0"0"-88"15,0 0-108-15,0 0 6 16,-3 73 31-16,3-32-21 0,0 4-10 16,5 0-41-16,6-5-16 15,1-8 4-15,0-8-10 16,0-9-5-16,0-12-1 16,1-3 0-16,1-10 9 15,2-15 10-15,-2-10-10 16,-4-7-9-16,-4-5 2 15,-6-1-1-15,0 4 7 16,-13 9-7-16,-1 10-1 16,0 12-9-16,6 12-12 15,3 1-61-15,5 15-34 16,2 21-31-16,13-2-148 0,4-5-348 16</inkml:trace>
  <inkml:trace contextRef="#ctx0" brushRef="#br0" timeOffset="215171.254">7234 14971 1650 0,'0'0'365'15,"0"0"-26"-15,0 0-173 16,0 0-111-16,0 0-54 16,0 0 15-16,-6 73 5 15,6-39-8-15,5 0-12 16,10-1 0-16,3-1 0 15,-2-2 1-15,1-4-1 0,-2 0 1 16,-5-3 3-16,-6-2-5 16,-4-2 0-16,0-3 0 15,-7 0 0-15,-15-1 0 16,-4-5 9-16,-4-1-8 16,2-3-1-16,3-5-4 15,10-1-94-15,7 0-181 16,8-3-628-16</inkml:trace>
  <inkml:trace contextRef="#ctx0" brushRef="#br0" timeOffset="215561.1774">7570 15150 629 0,'0'0'1122'0,"0"0"-958"16,0 0-19-16,0 0-97 15,0 0-33-15,0 0-14 16,0 0-1-16,24 20 2 16,-9-11 9-16,3-4-9 15,-2-2 4-15,0-3-6 16,0-5 12-16,-3-11-3 16,-4-4-3-16,-3-1 1 15,-5 0 12-15,-1 1 48 16,0 6 30-16,-6 5 18 0,-6 6 5 15,-2 3-36-15,-3 0-34 16,-2 17-18-16,-2 6 3 16,4 8 10-16,4 5-7 15,8 3-13-15,5 2-15 16,0-3-4-16,12 1-6 16,5-9 7-16,4-4-7 15,4-9-50-15,0-8-67 16,16-13-60-16,-7-13-185 15,-4-9-997-15</inkml:trace>
  <inkml:trace contextRef="#ctx0" brushRef="#br0" timeOffset="215771.8241">7919 14505 1437 0,'0'0'596'16,"0"0"-470"-16,0 0 28 15,0 0-68-15,0 0-31 16,0 0-37-16,0 0 65 16,6 90-13-16,6-49-46 15,-1-1-14-15,-1 2 2 16,-3-2-12-16,1 11-14 16,-4-8-130-16,0-12-486 0</inkml:trace>
  <inkml:trace contextRef="#ctx0" brushRef="#br0" timeOffset="216366.6926">9060 14562 1657 0,'0'0'323'0,"0"0"-76"0,0 0-137 15,-40 139-24 1,-9 1 98-16,-7 23-17 0,0 6-34 16,8-17-19-16,9-19-5 15,7-8-21-15,6-13-29 16,4-8-29-16,7-24-11 15,7-19-17-15,5-20 5 16,1-13-7-16,2-3 0 16,0-6-79-16,21-18-113 15,4-1-95-15,6-20-217 0</inkml:trace>
  <inkml:trace contextRef="#ctx0" brushRef="#br0" timeOffset="216815.7821">9664 15166 1039 0,'0'0'546'16,"0"0"-469"-16,0 0 123 16,-13-91-33-16,0 78-11 15,-5 12-27-15,-8 1-60 16,-8 17-42-16,-3 13-3 0,-1 8 20 16,7 6 2-16,13-2-22 15,14-5-17-15,4-4 2 16,19-6-9-16,15-9 1 15,7-4 0-15,6-4 0 16,0-2 8-16,-4 1-8 16,-11 0 0-16,-9-1-1 15,-11 0 0-15,-12 1-6 16,0 2-5-16,-18 3 11 16,-16 3 0-16,-7 2 11 0,-9-1-2 15,3-1-8 1,4-2-1-16,15-8-15 0,13-2-123 15,12-5-522-15</inkml:trace>
  <inkml:trace contextRef="#ctx0" brushRef="#br0" timeOffset="217028.0319">10036 15123 1774 0,'0'0'492'0,"0"0"-382"15,0 0-49-15,0 0-38 16,0 93 55-16,0-44-5 16,0 6-27-16,3 3-19 15,4 0-17-15,-1 0-4 0,-6-2-6 16,0-7-73-16,0-6-126 16,0-15-282-16,0-15-237 0</inkml:trace>
  <inkml:trace contextRef="#ctx0" brushRef="#br0" timeOffset="217250.6065">10101 15141 1468 0,'0'0'205'0,"0"0"-28"16,0 0-72-16,0 0-55 16,99-62-9-16,-69 61-16 15,0 1-12-15,-5 1 1 16,-7 11 2-16,-11 5-3 0,-7 4 8 15,-1 3 5 1,-23-1 11-16,-9 5-7 0,-7-3-19 16,-5 0 6-16,6-4-17 15,11-1-99-15,13-7-378 16,13-9-741-16</inkml:trace>
  <inkml:trace contextRef="#ctx0" brushRef="#br0" timeOffset="217602.6783">10544 15121 1487 0,'0'0'319'0,"0"0"-90"16,0 0 12-16,0 0-64 16,0 0-58-16,0 0-55 0,0 0-34 15,-86 3-21 1,56 30 5-16,3 4 0 0,5 7-14 15,8 1 5-15,8-3-4 16,6-5-1-16,0-5 0 16,11-11-11-16,8-10-6 15,6-10 0-15,1-1 16 16,1-14-13-16,-3-12 14 16,-3-7 0-16,-7-8 8 15,-5-4-2-15,-9-2-5 16,0 5 0-16,-7 7 0 15,-2 9-1-15,-2 14-18 16,3 12-41-16,3 0-85 16,5 23-111-16,0 5-230 0,0-2-226 15</inkml:trace>
  <inkml:trace contextRef="#ctx0" brushRef="#br0" timeOffset="218137.4156">10605 15344 1324 0,'0'0'513'16,"0"0"-365"-16,0 0-25 16,0 0-6-16,0 0-42 15,0 0-32-15,103-53-18 16,-69 25-24-16,-2-2 11 0,-7-6-12 16,-5-2 17-1,-11 2-7-15,-9 3-10 0,0 8-1 16,-6 8-15-16,-6 6 10 15,0 5 6-15,6 6 5 16,3 0-5-16,3 0-13 16,0 10-2-16,0 8-3 15,3 7 17-15,4 6 1 16,1 4 0-16,2-1 6 16,-1 2 11-16,2-1 7 15,2-4 6-15,2-4-8 16,3-4 0-16,4-9-10 15,3-7 0-15,0-7-1 16,3 0-1-16,0-19 2 16,-3-7-3-16,-2-11-8 0,-9-8 0 15,-3-9 8-15,-3-1-3 16,-8 0-5-16,0 6 6 16,0 11 16-16,-2 14 45 15,-4 10 7-15,2 11 1 16,-1 3-63-16,2 18-13 15,0 16-9-15,2 10 9 16,1 6 1-16,0 4 0 16,0 0 0-16,0-3-1 15,0-6-10-15,0-3-68 16,0-9-105-16,0-8-150 16,0-13-628-16</inkml:trace>
  <inkml:trace contextRef="#ctx0" brushRef="#br0" timeOffset="218539.8918">10935 15170 1380 0,'0'0'174'16,"0"0"-139"-16,0 0-22 16,105-5-13-16,-51-2-7 15,5-3-96-15,-4-4-202 16,-9-3-199-16,-10 0 214 15,-12 0 290-15,-9 3 291 16,-9 4 108-16,-6 5-23 16,0 2-33-16,0 3-106 15,-8 0-77-15,-5 14-64 0,4 3-33 16,-1 2-23-16,5 4-11 16,5-1 2-16,0 2 5 15,4-4-9-15,10 2-8 16,3-1-7-16,5 0 0 15,0-1-11-15,2 1 1 16,-4 2 4-16,-1-3-5 16,-9 3 1-16,-4-1-2 15,-6 0 0-15,-10 0-1 16,-18 1 1-16,-8-3 1 16,-6-3 10-16,-3-4-11 0,-3-12-15 15,14-1-101 1,9-1-382-16</inkml:trace>
  <inkml:trace contextRef="#ctx0" brushRef="#br0" timeOffset="218867.1112">11642 14457 1513 0,'0'0'308'0,"0"0"-159"16,0 0-26-16,109 22-58 0,-34 50 22 16,20 42 26-16,-5 21-11 15,-22 3-52-15,-29-14-21 16,-30-24-17-16,-9-8-1 15,-11-16-2-15,-8-18-9 16,-2-17 0-16,-4-9-32 16,-6-1-58-16,-32 0-36 15,9-4-89-15,0-15-316 0</inkml:trace>
  <inkml:trace contextRef="#ctx0" brushRef="#br0" timeOffset="220176.5623">12864 15106 337 0,'0'0'1258'16,"0"0"-997"-16,0 0-76 15,0 0-38-15,0 0-44 0,0 0-52 16,0 0-29-16,70-24-10 16,-29 20-12-16,4 1-62 15,11 3-132-15,-15 0-315 16,-14 0-568-16</inkml:trace>
  <inkml:trace contextRef="#ctx0" brushRef="#br0" timeOffset="220333.1509">12780 15334 1659 0,'0'0'270'15,"0"0"-137"-15,0 0 43 0,0 0-125 16,0 0-51-16,0 0 0 15,186-39-20-15,-76 14-186 16,-2 2-451-16</inkml:trace>
  <inkml:trace contextRef="#ctx0" brushRef="#br0" timeOffset="220782.0288">14275 14896 489 0,'0'0'1034'16,"0"0"-840"-16,0 0 91 16,-82-47-73-16,41 42-88 15,-11 5-36-15,-9 11-8 16,-8 20 2-16,-2 9 15 15,5 11-2-15,10 4 2 16,12 6-28-16,15 0-21 16,18-2-9-16,11 0-5 15,6-4-13-15,25-4-14 16,13-5 3-16,14-9-9 16,9-7 13-16,7-12-4 15,0-9-9-15,-2-9 13 0,-5-6-12 16,-7-19 7-1,-6-9 4-15,-11-10-1 0,-7-20 3 16,-11-18-3-16,-20-19-3 16,-5-4 11-16,-23 20-5 15,-7 25-6-15,0 30-8 16,-20 10-1-16,-40 16-14 16,-61 13-58-16,10 16-147 15,-2 13-368-15</inkml:trace>
  <inkml:trace contextRef="#ctx0" brushRef="#br0" timeOffset="225770.8029">11499 16187 1440 0,'0'0'163'15,"0"0"-70"-15,-30-100 82 16,23 69 16-16,4 16-20 15,1 15-29-15,2 15-71 16,0 47-69-16,15 28 16 16,7 13 37-16,2 0-9 15,1-24-27-15,-3-27-10 16,0-16-8-16,0-10 11 16,3-4-12-16,2-5 0 15,-1-5-1-15,-4-12 1 0,-3-4 9 16,-3-21-8-1,-5-14 14-15,-6-7-6 16,-5-7-2-16,0-2-5 16,-14 5-2-16,1 5-5 0,1 14-19 15,3 12 0-15,9 14-55 16,0 5-177-16,40 25-19 16,-1 0-38-16,5 0-84 0</inkml:trace>
  <inkml:trace contextRef="#ctx0" brushRef="#br0" timeOffset="226015.2948">12125 16213 1401 0,'0'0'192'0,"0"0"-34"0,0 0-25 16,-58 87-41-16,57-51-25 15,1 1-27-15,19-2-21 16,8-4-18-16,5-3 8 15,-3-2-8-15,-2-4 5 16,-9-2-5-16,-8 1 5 16,-10 2 6-16,-3-1 3 15,-22 1 10-15,-3-2-8 16,-7-7-17-16,9-7-38 16,10-7-458-16</inkml:trace>
  <inkml:trace contextRef="#ctx0" brushRef="#br0" timeOffset="226356.2558">12486 16372 712 0,'0'0'848'0,"0"0"-775"15,0 0-67-15,0 0 0 16,0 0 4-16,0 0 4 15,103 3-14-15,-70-20-77 16,-5-5-55-16,-11-1 48 16,-11-2 55-16,-6 3 29 15,-6 2 79-15,-17 6 44 0,-5 7 58 16,-5 7 40-16,-3 10-25 16,-4 18-50-16,2 9-39 15,8 10-6-15,14 5-18 16,12-2-29-16,4-2-26 15,33-5-16-15,25-5-11 16,27-12 0-16,23-18-1 16,2-8-6-16,-29-17-157 15,-26-7-400-15</inkml:trace>
  <inkml:trace contextRef="#ctx0" brushRef="#br0" timeOffset="227339.9362">14774 16503 1295 0,'0'0'283'16,"0"0"-156"-16,0 0-73 0,0 0-23 16,0 0 52-16,0 0 39 15,0 0-7-15,79-17 8 16,-46-11-52-16,2-9-24 15,0-9-20-15,0-18-12 16,-8-27-6-16,-13-37 7 16,-14-17-1-16,-3 2 14 15,-21 34-5-15,4 44 0 16,3 33 1-16,1 20 27 16,-3 8 18-16,-3 4-15 15,-6 30-41-15,1 45-5 16,14 40-3-16,13 17 6 15,25-5-11-15,23-30 0 0,34-26 0 16,16-21-1-16,12-24-5 16,13-14-13-16,-28-12-33 15,-26-15-32-15,-25-7-17 16,-20-4 8-16,-5-12 39 16,-15-18 51-16,-4-3 2 15,-6-4 42-15,-16 11 38 16,0 18 36-16,3 9-3 15,3 17-38-15,7 8-28 16,-1 21-47-16,3 20 6 16,0 10 3-16,6 9-9 15,1 0 1-15,1-4-1 16,17-8 0-16,8-13-13 16,9-11 1-16,4-12-48 15,2-12-17-15,-5-12 8 0,-7-17 1 16,-14-11 27-16,-13-8 27 15,-2-5 13-15,-17-2 1 16,-4 3 7-16,2 14 23 16,4 13 2-16,3 13 9 15,8 12-19-15,4 12-22 16,0 18-7-16,4 8 7 16,18 1-6-16,8-3 5 15,11-9 0-15,9-7-14 16,4-17-16-16,0-3-55 0,-5-16-14 15,-12-16 10 1,-11-10 63-16,-13-9 27 0,-13-1 66 16,0 4 53-16,-7 9 11 15,-2 14 0-15,1 14-5 16,3 11-53-16,5 9-72 16,0 33-3-16,0 25 3 15,6 6 1-15,1-4 4 16,-3 6-4-16,-4-21-1 15,0 12 0-15,-7 4-61 16,-17-8-132-16,2-10-179 16,1-23-693-16</inkml:trace>
  <inkml:trace contextRef="#ctx0" brushRef="#br0" timeOffset="227533.3273">15902 15833 1159 0,'0'0'188'15,"0"0"-27"-15,0 0-60 16,93-50-30-16,-65 50 11 16,-1 4 1-16,-5 17-17 15,-7 11-22-15,-5 8-18 16,-10 10-9-16,0 3-1 16,-14 18-16-16,-2-13-98 15,2-15-403-15</inkml:trace>
  <inkml:trace contextRef="#ctx0" brushRef="#br0" timeOffset="228332.2077">16193 16220 375 0,'0'0'1260'16,"0"0"-1101"-16,0 0-49 16,0 0-9-16,0 0-11 15,89 9-14-15,-57-27-24 16,5-11-21-16,-7-10-13 15,-5-25-9-15,-17-29 7 16,-8-43-4-16,-20-19-5 16,-18-3 9-16,2 37 42 15,9 45 15-15,8 36 13 16,7 25 45-16,2 6 0 16,2 9-47-16,0 20-60 15,4 46-17-15,4 42-2 16,19 18 1-16,17 7 7 0,14-12-10 15,-3-37-3-15,2-20 0 16,20-18-26-16,22-31-41 16,14-15-25-16,-3-14-23 15,-30-25-6-15,-31-20-29 16,-21 6 55-16,-9 2 66 16,-8-8 29-16,-3 20 82 15,-11 2 69-15,-3 7-5 16,-3 11-25-16,0 14-35 15,-2 5-40-15,-1 11-28 16,-1 17-17-16,2 10 0 16,4 8 8-16,6 5-8 0,9 0-1 15,0-5 0-15,15-8-12 16,9-11-12-16,5-12-31 16,4-15-14-16,0-5 14 15,-3-23 30-15,-8-13 15 16,-6-9 10-16,-4 0 11 15,-4 3-5-15,-2 9 14 16,-2 11 19-16,0 13 6 16,-1 10 6-16,-1 4-50 15,7 11-1-15,3 15 0 16,3 9 15-16,2 5-15 16,1 2 2-16,2-3-2 15,9-13-14-15,8-8-69 0,8-16-5 16,9-6-49-16,-3-26-15 15,-4-13 9-15,-14-7 67 16,-12-1 76-16,-12-2 9 16,-9 9 114-16,0 8 13 15,-2 12-8-15,-5 13-30 16,-1 11-13-16,0 4-75 16,2 21-9-16,1 12 5 15,5 8-6-15,0 4-1 16,1 1 0-16,20-6-5 15,9-9-45-15,42-21-133 16,-8-12-155-16,0-5-690 0</inkml:trace>
  <inkml:trace contextRef="#ctx0" brushRef="#br0" timeOffset="228632.6267">17823 15587 1275 0,'0'0'283'0,"0"0"-55"16,0 0-88-16,0 0-71 15,0 0-14-15,0 0-18 16,24 81-12-16,2-73-19 16,0-6 6-16,-2-2-3 15,-3-13 11-15,-8-12-11 16,-6-6-9-16,-7-2-2 16,-5-3 2-16,-17 7 7 15,-8 5 79-15,-1 12 29 0,-1 10 10 16,1 2-36-16,3 24-31 15,6 12-19-15,8 10-2 16,11 4-2-16,3 4-12 16,12-1-14-16,16-3-7 15,14-5-2-15,38-7-22 16,-5-11-97-16,-4-17-244 0</inkml:trace>
  <inkml:trace contextRef="#ctx0" brushRef="#br0" timeOffset="229130.2859">19346 15352 1450 0,'0'0'234'0,"0"0"-25"16,0 0-61-16,-109 96-35 0,70-37-8 16,11 1-50-16,13-2-20 15,15-7-34-15,18-9-1 16,35-5 0-16,7-14 0 16,9-6 9-16,1-5 0 15,-15-8-3-15,-3 1-5 16,-19 0 5-16,-15 1-5 15,-18 0 0-15,-7 4 30 16,-24 4 15-16,-29 4-7 16,-6 1-12-16,-9-2-15 15,1-3-12-15,18-14-27 16,12 0-130-16,22 0-471 0</inkml:trace>
  <inkml:trace contextRef="#ctx0" brushRef="#br0" timeOffset="230088.1901">19849 15536 1986 0,'0'0'262'0,"0"0"-34"16,0 0-77-16,0 0-106 16,0 0-27-16,-9 76 7 15,9-28 8-15,1 7-18 16,10-2-14-16,4-1 5 15,0-5-6-15,4-10-9 16,2-11-52-16,0-19-63 0,-2-7-2 16,0-31 81-16,-5-27 29 15,-5-27 16-15,-4 2 6 16,-3 7 10-16,-2 14 23 16,0 24 9-16,0 9 4 15,0 7-6-15,0 16-15 16,3 6-31-16,5 18-10 15,2 17 10-15,7 10 20 16,3 4-7-16,2 3-12 16,1-5-1-16,1-8 1 15,-6-9-1-15,0-15-1 16,-7-12-20-16,-3-3 21 16,-2-25 9-16,-1-14-1 15,0-6-2-15,2-3 1 0,0 4-7 16,1 7 10-16,-1 13-1 15,1 13 6-15,2 8-15 16,2 3-1-16,9 16 1 16,5 9 1-16,6 4 8 15,4 2-8-15,3-2 4 16,4-3-5-16,-1-7-44 16,0-11-83-16,-1-8-85 15,-8-6-30-15,-8-19-20 16,-10-8 165-16,-12-6 97 15,-3-3 32-15,-6 1 116 16,-13 4-9-16,-2 9 10 16,0 11-16-16,0 10-52 0,3 7-32 15,0 5-22-15,5 19-12 16,3 3-2-16,8 6-12 16,2 2 6-16,21-1-5 15,12-3-2-15,10-7-23 16,6-9-78-16,2-15-16 15,-4 0-52-15,-6-14-55 16,-11-11 128-16,-9-6 96 16,-10-2 17-16,-3 0 96 15,-3 4-41-15,1 2-24 16,-1 6-3-16,-2 9 13 16,0 8 8-16,-1 4-23 15,-1 2-34-15,2 19 6 0,-1 9 36 16,2 6 18-16,4 4-23 15,0-1-14-15,6 0-14 16,4-8-17-16,2-7 0 16,3-13-1-16,2-9 0 15,-4-4 10-15,-4-22 5 16,-7-8-6-16,-8-9-3 16,-2-4 0-16,-13-3-5 15,-11 2 0-15,-5 6-1 16,1 9 0-16,2 12-6 15,6 12-7-15,12 7-20 16,13 8-78-16,17 11-143 0,8-3-341 16</inkml:trace>
  <inkml:trace contextRef="#ctx0" brushRef="#br0" timeOffset="230281.0626">21278 15155 1594 0,'0'0'309'15,"0"0"3"-15,0 0-67 16,0 0-133-16,0 0-87 16,0 0-25-16,0 0 1 15,-36 107 5-15,64-50-5 16,4 1-1-16,-3-3-52 16,1 3-148-16,-7-15-331 15,-13-14-311-15</inkml:trace>
  <inkml:trace contextRef="#ctx0" brushRef="#br0" timeOffset="230826.7775">21166 15377 1337 0,'0'0'181'15,"0"0"-11"-15,0 0-116 16,0 0-30-16,127-72-24 16,-69 55-8-16,1-5-66 15,-1-1-13-15,-6-8 68 16,-11-4 19-16,-13-2 43 15,-13-2 53-15,-10 6 75 16,-5 6 50-16,0 11-7 16,0 11-52-16,-5 5-102 15,2 17-54-15,2 17-6 0,1 13 8 16,0 7-7 0,0 4 8-16,12-2-9 0,4-4 0 15,5-10-1-15,-1-10-21 16,3-15-26-16,-2-13-14 15,-4-4 26-15,-3-14 30 16,-4-11-4-16,-6-6 10 16,1 2 1-16,-4 3 1 15,0 6 4-15,-1 11-5 16,3 4 32-16,0 5-20 16,3 2-13-16,6 16-6 15,8 3 6-15,5 1 1 16,5 0 8-16,1-4-9 15,-1-6 0-15,-3-7 0 0,-6-5 1 16,-5-6 0-16,-5-13 6 16,-5-3 4-16,1 0 39 15,-3 2 16-15,-2 3-4 16,-2 11-2-16,1 6-30 16,4 0-30-16,1 9-17 15,6 8 17-15,1 9 0 16,4 1 0-16,-5 1-16 15,-6 0-97-15,-3-7-128 16,-3-11-419-16</inkml:trace>
  <inkml:trace contextRef="#ctx0" brushRef="#br0" timeOffset="230937.8906">21919 14947 438 0,'0'0'26'15,"0"0"-26"-15</inkml:trace>
  <inkml:trace contextRef="#ctx0" brushRef="#br0" timeOffset="231619.0606">22196 15172 1590 0,'0'0'339'0,"0"0"-8"16,0 0-165-16,0 0-131 15,0 0-34-15,0 0-1 16,26 76 8-16,-4-33 1 0,1 2-9 16,-3-3 8-16,-4-5-8 15,-2-8 0-15,0-12-15 16,2-15-53-16,2-4 35 16,5-23 33-16,2-13 1 15,0-6 10-15,-1-2 5 16,-3 1 12-16,-3 11 21 15,-8 9 0-15,-3 13-10 16,2 12-23-16,1 0-16 16,3 18-1-16,6 9 1 15,8 4 1-15,5-1 0 0,5-3 0 16,3-7-1-16,3-7-48 16,1-13-48-16,-1 0-82 15,-8-20-33-15,-3-10-29 16,-7-9 78-16,-8-3 107 15,-4-1 47-15,-10 2 8 16,-3 4 38-16,-4 9 73 16,-16 9 44-16,-2 11-28 15,-5 8-27-15,2 0-63 16,-1 17-20-16,4 3-17 16,4 4 0-16,9 1-1 15,5-3-8-15,4-4-92 16,0-5-111-16,6-11-20 0,11-2 188 15,-1-5 44-15,0-12 84 16,-3-2 109-16,-1 1 15 16,-5 3-12-16,-2 6-30 15,-2 6-43-15,0 3-55 16,3 6-68-16,4 15 0 16,1 9 3-16,4 11 22 15,-6 6-5-15,-2 5-5 16,-7 3-6-16,0-1-9 15,-20-2 0-15,-16-3 0 16,-25 3 11-16,-33-2 3 16,-38-5-8-16,-17-10 0 15,-6-18-6-15,39-14-121 16,25-3-466-16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04:51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11493 7689 1605 0,'0'0'335'0,"0"0"-183"16,0 0-62-16,0 0-18 15,83 0-24-15,-36 0-17 16,6-6-15-16,4 1-16 16,4-5-37-16,-16-1-121 15,-18 2-377-15</inkml:trace>
  <inkml:trace contextRef="#ctx0" brushRef="#br0" timeOffset="305.0643">11311 7353 1572 0,'0'0'202'16,"0"0"-114"-16,0 0-25 15,0 0-32-15,0 0 26 16,-94 75 30-16,53-30-37 16,-3 3-24-16,-1 1-5 15,1-4-11-15,11-6-4 16,9-5-4-16,10-11 8 16,14-5-10-16,0-3-10 15,26-4 10-15,25 2 19 16,32 0 9-16,33 2-10 15,13 0-5-15,-7 3-7 0,-28-6-6 16,-21 0-64-16,-23-2-249 16,-20-6-948-16</inkml:trace>
  <inkml:trace contextRef="#ctx0" brushRef="#br0" timeOffset="846.1284">11599 10305 1910 0,'0'0'315'0,"0"0"-224"15,0 0-41-15,0 0-7 16,0 0-16-16,132 2-1 16,-67-2-8-16,2 0-10 15,-7-3-8-15,-11-9-88 0,-18 5-140 16,-19-4-516-16</inkml:trace>
  <inkml:trace contextRef="#ctx0" brushRef="#br0" timeOffset="1117.315">11578 9936 1874 0,'0'0'228'0,"0"0"-154"16,0 0 74-16,0 0-34 16,0 0-40-16,0 0-38 15,-113 73-6-15,65-25 13 16,-4 4-9-16,4-1-11 15,12-8-16-15,14-6-1 16,16-9-6-16,6-9 0 0,31-9 3 16,32-8 3-16,36-2 1 15,28 0 5-15,8 0-12 16,-11 0 0-16,-30 3-15 16,-19 9-81-16,-21 0-150 15,-21-2-539-15</inkml:trace>
  <inkml:trace contextRef="#ctx0" brushRef="#br0" timeOffset="1598.2193">11657 11847 1472 0,'0'0'632'15,"0"0"-477"-15,0 0-49 16,0 0-55-16,88-1-21 16,-40-6-7-16,5-2-8 15,5-2-6-15,-2 0-9 16,1-5-32-16,-11 4-184 0,-18 3-388 16</inkml:trace>
  <inkml:trace contextRef="#ctx0" brushRef="#br0" timeOffset="1893.655">11694 11589 1579 0,'0'0'349'16,"0"0"-231"-16,0 0 22 15,0 0-59-15,0 0-20 16,0 0 10-16,0 0-7 15,-74 71-33-15,39-26 9 16,-2 7-4-16,4-2-14 16,5-4-10-16,12-1-11 0,10-1 5 15,6-3-6 1,28-6-1-16,32-7 0 0,37-10-13 16,35-17 13-16,7-1-5 15,-20-17-30-15,-19-9-62 16,-42 7-145-16,-21-4-607 0</inkml:trace>
  <inkml:trace contextRef="#ctx0" brushRef="#br0" timeOffset="2799.5986">11344 10294 1069 0,'0'0'220'15,"0"0"21"-15,0 0-60 16,0 0-54-16,0 0-54 16,0 0 5-16,0 0 37 15,91 45 2-15,-54-8-27 16,6 4-25-16,1 2 11 16,2 1-33-16,-3-5-10 15,-1-3-9-15,-8-5-11 0,-4-7-7 16,-9-4-6-1,-3-3 0-15,-5-3-15 0,-4 2-119 16,-3-2-247 0,-5-3-493-16</inkml:trace>
  <inkml:trace contextRef="#ctx0" brushRef="#br0" timeOffset="5674.8979">1152 7349 753 0,'0'0'120'0,"0"0"2"15,0 0 11-15,-122 5-44 16,69 11-13-16,-8 4 15 16,-2 5 22-16,-8 9 12 15,5 7 14-15,2 17-18 16,9 26-34-16,24 26-25 15,23 8-15-15,13-6-10 16,23-26-4-16,6-29 4 16,-1-15-11-16,18 0-4 15,28-1-22-15,30-5 33 16,13-12-13-16,-19-23 7 16,-27-1 13-16,-29-15-15 15,-6-8-10-15,1-7 0 0,-2-7-9 16,-3-8 3-16,-13-5-8 15,-18-4 7 1,-6-4-7-16,-19-17-1 0,-28-20 1 16,-22-16 0-16,1 9 5 15,11 18-5-15,17 28 0 16,12 18 8-16,-5-4-8 16,0-1-1-16,-1 2 18 15,10 9-8-15,5 11-1 16,8 10-1-16,4 11-8 15,0 2-7-15,-4 36-112 0,-14 44-10 16,1-6-86 0,-3 0-592-16</inkml:trace>
  <inkml:trace contextRef="#ctx0" brushRef="#br0" timeOffset="6807.6691">1220 11483 772 0,'0'0'177'0,"0"0"1"0,0 0 23 16,0 0-15 0,-107-66-30-16,73 54-12 0,-5 4-10 15,-4 8-32-15,-2 0-20 16,-3 17 22-16,2 16-30 15,-6 20-46-15,3 25 3 16,11 23 2-16,12 8 5 16,24 1 7-16,4-10-7 15,32-10-5-15,12-2-5 16,9-17 9-16,23 4-17 16,8-6 8-16,-7-19-3 15,-4-9-17-15,-26-22 1 16,-7-14 1-16,13-5-8 0,3 0-1 15,3-22 0-15,-4-28 16 16,-9-31-16-16,-14-42 9 16,-24-17-1-16,-11-8-7 15,-35 0-1-15,-16 14 11 16,-9 10-11-16,-5 13 6 16,5 30-6-16,10 31 11 15,11 21-2-15,3 13-9 16,-5 6-1-16,-6 7 0 15,-4 3-15-15,0 21-23 16,7 27-44-16,18 37-78 16,11-7-157-16,13-6-768 0</inkml:trace>
  <inkml:trace contextRef="#ctx0" brushRef="#br0" timeOffset="25740.0241">1143 7390 1048 0,'0'0'330'15,"0"0"-231"-15,0 0-67 16,0 0-7-16,0 0-25 16,0 0-16-16,0-10-188 0,1 16-178 15</inkml:trace>
  <inkml:trace contextRef="#ctx0" brushRef="#br0" timeOffset="26047.6599">2558 7332 1228 0,'0'0'385'0,"0"0"-296"16,0 0-72-16,0 0-9 15,0 0-8-15,0 0-52 16,0 0-248-16,12 0-753 0</inkml:trace>
  <inkml:trace contextRef="#ctx0" brushRef="#br0" timeOffset="26378.2626">4227 7391 1773 0,'0'0'233'16,"0"0"-166"-16,0 0-21 0,0 0 27 15,0 0 71 1,0 0-36-16,0 0-63 0,0 4-26 16,0-1-19-16,0 6-64 15,0 1-162-15,0-3-508 0</inkml:trace>
  <inkml:trace contextRef="#ctx0" brushRef="#br0" timeOffset="27283.64">1872 10314 1515 0,'0'0'245'0,"0"0"-182"16,0 0-48-16,0 0-15 15,0 0-49-15,0 0-212 0,46 25-496 16</inkml:trace>
  <inkml:trace contextRef="#ctx0" brushRef="#br0" timeOffset="27638.4681">3393 10430 871 0,'0'0'944'16,"0"0"-838"-16,0 0-67 16,0 0-9-16,0 0 9 15,0 0-1-15,0 0-38 16,23 0-265-16,8-3-592 0</inkml:trace>
  <inkml:trace contextRef="#ctx0" brushRef="#br0" timeOffset="28090.3699">4945 10326 1694 0,'0'0'287'0,"0"0"-138"16,0 0-41-16,0 0 25 15,0 0 20-15,0 0-52 16,0 0-51-16,-3 0-35 0,0 0-8 16,3 0-7-1,-5 2-18-15,-11 9-118 0,0 0-203 16,-2-6-1253-16</inkml:trace>
  <inkml:trace contextRef="#ctx0" brushRef="#br0" timeOffset="29163.3456">1245 11771 1373 0,'0'0'198'15,"0"0"-141"-15,0 0-18 16,0 0-22-16,0 0-17 15,0 0-30-15,5 3-217 16,-2 6-266-16</inkml:trace>
  <inkml:trace contextRef="#ctx0" brushRef="#br0" timeOffset="29581.4919">2524 11783 1530 0,'0'0'255'0,"0"0"-92"15,0 0 10-15,0 0-36 16,0 0-51-16,0 0-39 16,0 0-28-16,-18-12-19 15,18 12-62-15,12 0-191 0,3 0-536 16</inkml:trace>
  <inkml:trace contextRef="#ctx0" brushRef="#br0" timeOffset="30014.903">3559 11802 719 0,'0'0'750'15,"0"0"-539"-15,0 0-7 16,0 0-58-16,0 0-65 0,0 0-26 16,0 0-32-1,-31-11-23-15,31 11-36 0,6 0-234 16,7 0-412-16</inkml:trace>
  <inkml:trace contextRef="#ctx0" brushRef="#br0" timeOffset="30437.3838">5380 11822 1657 0,'0'0'269'0,"0"0"-118"0,0 0-55 16,0 0 22-16,0 0 11 15,0 0-73-15,0 0-38 16,0 1-18-16,20 4-76 16,8-2-209-16,8-1-440 0</inkml:trace>
  <inkml:trace contextRef="#ctx0" brushRef="#br0" timeOffset="30944.689">7779 11908 1521 0,'0'0'327'0,"0"0"-179"15,0 0-51-15,0 0 4 16,0 0 49-16,0 0-35 15,0 0-58-15,0 0-39 16,0 0-9-16,0 0-9 0,0 6-120 16,-6-1-245-1,-4-3-1064-15</inkml:trace>
  <inkml:trace contextRef="#ctx0" brushRef="#br0" timeOffset="213336.9756">6204 7703 1147 0,'0'0'286'0,"0"0"-97"15,0 0-35-15,0 0-35 16,0 0-33-16,0 0-38 16,0 0-33-16,28-63-15 15,11 59-129-15,-8 3-200 16,-8 1-436-16</inkml:trace>
  <inkml:trace contextRef="#ctx0" brushRef="#br0" timeOffset="213477.3121">6144 8054 1242 0,'0'0'284'0,"0"0"-87"0,0 0-108 15,0 0-57-15,116-48-16 16,-5-1-16-16,-8 3-3 16,-17 5-332-16</inkml:trace>
  <inkml:trace contextRef="#ctx0" brushRef="#br0" timeOffset="213897.2486">7055 7579 1770 0,'0'0'224'0,"0"0"-162"16,0 0-29-16,0 0-22 15,102-57-9-15,-50 50 3 16,0 6 7-16,-7 1-10 16,-12 5-2-16,-8 12 1 15,-14 6-1-15,-11 5-15 16,0 5-1-16,-12 1 16 16,-9-3 0-16,6-5 0 15,0-8 0-15,8-6 1 16,4-7 12-16,3-2 4 15,3-3 2-15,20 0-7 16,13 0 20-16,15 0 27 16,10 5-13-16,3 2 3 0,0 6-21 15,-6 3-9-15,-11 4 2 16,-10 6-9-16,-22 3-3 16,-15 6-8-16,-40 18 8 15,-69 25 1-15,-82 29-10 16,-49 8-134-16,34-23-233 15,36-26-1154-15</inkml:trace>
  <inkml:trace contextRef="#ctx0" brushRef="#br0" timeOffset="215509.4226">7487 9215 1380 0,'0'0'193'0,"0"0"-127"15,0 0 27-15,0 0-10 16,0 0-45-16,0 0-10 16,0 0-28-16,10-43-4 15,42 26-134-15,-6 2-115 16,-5 6-130-16</inkml:trace>
  <inkml:trace contextRef="#ctx0" brushRef="#br0" timeOffset="215646.499">7427 9462 1433 0,'0'0'181'0,"0"0"-126"16,0 0-49-16,0 0 0 15,0 0-5-15,162-79-1 16,-53 15-38-16,-16 9-210 15,-19 6-571-15</inkml:trace>
  <inkml:trace contextRef="#ctx0" brushRef="#br0" timeOffset="216006.6101">8010 8768 1722 0,'0'0'188'0,"0"0"-154"15,0 0-33-15,0 0-1 16,-42 85 23-16,25-37 18 16,0 4 7-16,1 3-18 15,4-3-21-15,4-2-1 16,8-5-2-16,5-7 2 16,18-6-3-16,12-6-5 15,7-13-6-15,10-9-16 16,1-4-6-16,-2-16-12 15,-7-11-5-15,-10-4 7 16,-19 2 28-16,-7 1 8 16,-8 8 2-16,0 9 66 15,-1 11 23-15,-3 5-15 0,4 44-64 16,7 45-8-16,30 35 11 16,15 17-4-16,6-1-9 15,-8-15 0-15,-20-42-138 16,-17-13-422-16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8T07:04:04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14210 9193 393 0,'0'0'519'0,"0"0"-348"15,0 0-19-15,0 0 52 16,0 0-50-16,0 0-34 15,-46-46-53-15,27 39-13 16,-1 5-23-16,0 1-1 16,-3 1 11-16,1 0 2 15,-1 7-17-15,0 9-8 16,0 1-8-16,4 7 7 16,2 3 0-16,7 3 8 15,7 5-6-15,3-1-4 0,0 6-4 16,0-1 10-1,11 3-8-15,0 2 5 0,3-3 6 16,-4 0-11-16,1 0 9 16,-5-2-1-16,-3 1 8 15,-2-1-14-15,1 0 1 16,-2 2-4-16,1-2 10 16,1-1-11-16,2-1 7 15,1-4-2-15,2-4-6 16,2-4 1-16,-1-3-2 15,3-5-2-15,0-5 3 16,2-2-2-16,8-3-8 16,6-3 17-16,10-4-5 15,25 0 3-15,22-12-15 16,21-5-55-16,-16 5-158 0,-22 3-397 0</inkml:trace>
  <inkml:trace contextRef="#ctx0" brushRef="#br0" timeOffset="599.9454">10194 11520 1877 0,'0'0'242'0,"0"0"-171"16,0 0-65-16,0 0-6 0,0 0 6 15,0 0 13-15,112-23-12 16,-51 13-7-16,3 3-34 16,2 5-155-16,-17 2-145 15,-20 0-187-15</inkml:trace>
  <inkml:trace contextRef="#ctx0" brushRef="#br0" timeOffset="735.1677">10267 11802 1355 0,'0'0'279'0,"0"0"-228"16,0 0-26-16,0 0 17 16,82-5 12-16,-31-12-16 15,19-21-38-15,-12 6-155 16,-11-2-406-16</inkml:trace>
  <inkml:trace contextRef="#ctx0" brushRef="#br0" timeOffset="1012.1556">10094 11248 1920 0,'0'0'218'0,"0"0"-197"16,0 0-21-16,0 0 0 15,-22 79 6-15,2-26 52 16,-12 23-5-16,-12 18-7 15,5-9-10-15,8-18-4 0,13-23 5 16,12-19-12-16,6-2-12 16,0 5-13-16,19-3-20 15,29-3 20-15,40-10 19 16,39-12-19-16,18 0-41 16,-28-14-155-16,-29 0-355 0</inkml:trace>
  <inkml:trace contextRef="#ctx0" brushRef="#br0" timeOffset="1319.7595">11121 11483 1568 0,'0'0'772'16,"0"0"-704"-1,0 0-68-15,0 0-16 0,-7 95 16 16,34-40 42-16,10 5 14 15,3 1-10-15,4-5-27 16,-1-8 1-16,-9-10-14 16,-5-11-5-16,-7-11 1 15,-7-16 7-15,0-6 65 16,0-40-10-16,2-30-43 16,-4-34-13-16,0 4 3 15,-9 18-11-15,-1 31-54 16,0 32 2-16,3 8-40 15,2 9-116-15,13 8-262 16,-2 18-46-16,-2 6-641 0</inkml:trace>
  <inkml:trace contextRef="#ctx0" brushRef="#br0" timeOffset="1644.5014">11773 11536 1894 0,'0'0'228'16,"0"0"-161"-16,0 0-28 16,-104 22 58-16,76 9 0 15,2 6-4-15,6 5-36 0,12 5-26 16,8-5-22 0,0-5 7-16,19-5-15 15,11-12 5-15,6-11 3 16,6-9-8-16,1 0-1 0,-4-22-10 15,-6-7-9-15,-10-7 11 16,-14-10-1-16,-9-3 2 16,-6 4-13-16,-17 3 4 15,-7 14-5-15,-3 13 8 16,0 15-21-16,6 3-33 16,14 33-102-16,11 0-159 15,2-2-331-15</inkml:trace>
  <inkml:trace contextRef="#ctx0" brushRef="#br0" timeOffset="2565.5197">12258 11520 2104 0,'0'0'247'15,"0"0"-179"-15,-89-14 34 16,53 14-6-16,3 8-31 15,0 15-7-15,6 11-32 16,8 7-12-16,12 4-12 16,7 3-1-16,19 1 1 15,30-6-4-15,35-6-9 16,28-16-34-16,11-21-42 16,-5-9-103-16,-30-20-116 15,-35-1-165-15,-21 1 67 0,-24-2-533 16,-8-7 937-16,0-4 796 15,-17-4-235-15,-11 9-204 16,-3 9-62-16,-1 9-100 16,3 12-78-16,3 7-36 15,7 4-38-15,0 19-27 16,8 13-14-16,3 9 3 16,7 4-5-16,1-1 0 15,9-5 5-15,13-7-4 16,8-8-1-16,6-11-64 15,3-13-23-15,-1-4-42 16,-3-15-11-16,-7-16 38 16,-10-9 53-16,-12-7 40 15,-3-4 9-15,-3 2 37 0,0 10 54 16,0 8-14-16,-3 14-9 16,3 8 3-16,0 9-23 15,0 0-45-15,0 17-2 16,11 10-1-16,8 7 0 15,3 3-1-15,3-4-6 16,2-2 1-16,-1-10-7 16,-1-12-65-16,-1-9-5 15,-5-5-21-15,-8-24 66 16,-7-12 38-16,-4-21 0 16,-7-24 34-16,-11 5 33 15,1 9-7-15,1 17 4 16,9 26 12-16,0 9-10 15,6 9-24-15,1 11-42 0,4 23-8 16,19 22 6-16,11 22 2 16,6 19-14-16,4 14-23 15,-10-11-5-15,-12-21-25 16,-8-27-12-16,-5-18-15 16,-2-6-46-16,-1-4 65 15,-3-10 75-15,-3-3 139 16,0-24-29-16,0-12-14 15,6-6 17-15,6 1-31 16,9 5-19-16,2 9-16 16,6 12-24-16,2 14-22 15,1 1-1-15,-1 21 0 0,-3 8-6 16,-6 8 6-16,-6 3 9 16,-10 2-7-16,-6-2 14 15,-8 0 1-15,-23 3-8 16,-29 3-9-16,-29 4-14 15,-35-11-74-15,12-9-209 16,14-21-1296-16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96849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932999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9084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500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1" name="Google Shape;1121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9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1123" name="Google Shape;1123;p9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58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723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08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939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8" name="Google Shape;114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09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76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6564" name="Date Placeholder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B93CE411-6E1B-448F-94C4-834F252C8976}" type="datetime1">
              <a:rPr lang="zh-CN" altLang="en-US" smtClean="0"/>
              <a:pPr/>
              <a:t>2021/11/28</a:t>
            </a:fld>
            <a:endParaRPr lang="en-US" altLang="zh-CN" sz="1200" smtClean="0"/>
          </a:p>
        </p:txBody>
      </p:sp>
      <p:sp>
        <p:nvSpPr>
          <p:cNvPr id="665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0C8CDC49-DFE8-470D-896D-EC94C144361F}" type="slidenum">
              <a:rPr lang="en-US" altLang="zh-CN" smtClean="0"/>
              <a:pPr/>
              <a:t>65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622953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441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28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/>
          </a:p>
        </p:txBody>
      </p:sp>
      <p:sp>
        <p:nvSpPr>
          <p:cNvPr id="48132" name="Date Placeholder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80B928B3-DB35-402F-B235-5C035607C203}" type="datetime1">
              <a:rPr lang="zh-CN" altLang="en-US" smtClean="0"/>
              <a:pPr/>
              <a:t>2021/11/28</a:t>
            </a:fld>
            <a:endParaRPr lang="en-US" altLang="zh-CN" sz="1200" smtClean="0"/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8E05F2EB-F343-4160-8C37-8126B56CF166}" type="slidenum">
              <a:rPr lang="en-US" altLang="zh-CN" smtClean="0"/>
              <a:pPr/>
              <a:t>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19941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76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82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59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672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99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5693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468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7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4" name="Google Shape;174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7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" name="Google Shape;180;p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96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97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6093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7732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5" name="Google Shape;55;p6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6" name="Google Shape;56;p6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" name="Google Shape;57;p6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6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9" name="Google Shape;59;p6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6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1" name="Google Shape;61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4" name="Google Shape;64;p6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5" name="Google Shape;65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" name="Google Shape;67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8" name="Google Shape;68;p6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90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5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83204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2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3" name="Google Shape;7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" name="Google Shape;7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" name="Google Shape;7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" name="Google Shape;76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" name="Google Shape;7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" name="Google Shape;7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" name="Google Shape;7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0" name="Google Shape;80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82" name="Google Shape;82;p11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155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6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0" name="Google Shape;90;p6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" name="Google Shape;91;p6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" name="Google Shape;92;p6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3" name="Google Shape;93;p6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6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" name="Google Shape;95;p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" name="Google Shape;96;p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" name="Google Shape;98;p6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9" name="Google Shape;99;p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" name="Google Shape;100;p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" name="Google Shape;101;p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3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1" name="Google Shape;41;p1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" name="Google Shape;42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" name="Google Shape;43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" name="Google Shape;44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5" name="Google Shape;45;p1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" name="Google Shape;47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" name="Google Shape;50;p1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1" name="Google Shape;51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4" name="Google Shape;54;p10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973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297681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87212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66807"/>
      </p:ext>
    </p:extLst>
  </p:cSld>
  <p:clrMapOvr>
    <a:masterClrMapping/>
  </p:clrMapOvr>
  <p:transition spd="slow">
    <p:strips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260580"/>
      </p:ext>
    </p:extLst>
  </p:cSld>
  <p:clrMapOvr>
    <a:masterClrMapping/>
  </p:clrMapOvr>
  <p:transition spd="slow">
    <p:strips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650" baseline="0">
                <a:latin typeface="Times New Roman" pitchFamily="18" charset="0"/>
                <a:cs typeface="Times New Roman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5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350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100" b="1" spc="-113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3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sz="825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825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726333"/>
      </p:ext>
    </p:extLst>
  </p:cSld>
  <p:clrMapOvr>
    <a:masterClrMapping/>
  </p:clrMapOvr>
  <p:transition spd="slow">
    <p:strips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7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7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3" name="Google Shape;193;p7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95" name="Google Shape;195;p7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96" name="Google Shape;196;p78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7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7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2" name="Google Shape;202;p7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04" name="Google Shape;204;p7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05" name="Google Shape;205;p7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7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7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9" name="Google Shape;209;p7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11" name="Google Shape;211;p7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12" name="Google Shape;212;p7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7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0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0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7" name="Google Shape;217;p80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80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80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80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2" name="Google Shape;222;p80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23" name="Google Shape;223;p80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26" name="Google Shape;226;p8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27" name="Google Shape;227;p8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" name="Google Shape;228;p8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9" name="Google Shape;229;p8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30" name="Google Shape;230;p8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8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32" name="Google Shape;232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3" name="Google Shape;233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4" name="Google Shape;234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35" name="Google Shape;235;p8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36" name="Google Shape;236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7" name="Google Shape;237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8" name="Google Shape;238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39" name="Google Shape;239;p8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8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8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8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44" name="Google Shape;244;p8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5" name="Google Shape;245;p8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6" name="Google Shape;246;p8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47" name="Google Shape;247;p8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48" name="Google Shape;248;p8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9" name="Google Shape;249;p8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0" name="Google Shape;250;p8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1" name="Google Shape;251;p8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252" name="Google Shape;252;p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3" name="Google Shape;253;p82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4" name="Google Shape;254;p8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57" name="Google Shape;257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8" name="Google Shape;258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" name="Google Shape;259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0" name="Google Shape;260;p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61" name="Google Shape;261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" name="Google Shape;262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" name="Google Shape;263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64" name="Google Shape;264;p8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266" name="Google Shape;266;p8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83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8" name="Google Shape;268;p8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83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0" name="Google Shape;270;p83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8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73" name="Google Shape;273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4" name="Google Shape;274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5" name="Google Shape;275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76" name="Google Shape;276;p8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77" name="Google Shape;277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8" name="Google Shape;278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9" name="Google Shape;279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80" name="Google Shape;280;p8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282" name="Google Shape;282;p84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85" name="Google Shape;285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6" name="Google Shape;286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7" name="Google Shape;287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88" name="Google Shape;288;p8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89" name="Google Shape;289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0" name="Google Shape;290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1" name="Google Shape;291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92" name="Google Shape;292;p8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294" name="Google Shape;294;p85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5" name="Google Shape;295;p85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6" name="Google Shape;296;p85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8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99" name="Google Shape;299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0" name="Google Shape;300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1" name="Google Shape;301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302" name="Google Shape;302;p8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03" name="Google Shape;303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4" name="Google Shape;304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5" name="Google Shape;305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06" name="Google Shape;306;p8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08" name="Google Shape;308;p86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86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86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1" name="Google Shape;311;p8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4" name="Google Shape;314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5" name="Google Shape;315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6" name="Google Shape;316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317" name="Google Shape;317;p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8" name="Google Shape;318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9" name="Google Shape;319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0" name="Google Shape;320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21" name="Google Shape;321;p8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23" name="Google Shape;323;p8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8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88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327" name="Google Shape;327;p88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8" name="Google Shape;328;p88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9" name="Google Shape;329;p88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30" name="Google Shape;330;p88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8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32" name="Google Shape;332;p88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88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Google Shape;337;p8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8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8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8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341" name="Google Shape;341;p8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42" name="Google Shape;342;p8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16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6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0" name="Google Shape;90;p6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" name="Google Shape;91;p6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" name="Google Shape;92;p6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3" name="Google Shape;93;p6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6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" name="Google Shape;95;p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" name="Google Shape;96;p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" name="Google Shape;98;p6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9" name="Google Shape;99;p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" name="Google Shape;100;p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" name="Google Shape;101;p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33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6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7" name="Google Shape;137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6" name="Google Shape;146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2" name="Google Shape;162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7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59" descr="Picture 7.png"/>
          <p:cNvPicPr preferRelativeResize="0"/>
          <p:nvPr/>
        </p:nvPicPr>
        <p:blipFill rotWithShape="1">
          <a:blip r:embed="rId27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59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4" name="Google Shape;14;p5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" name="Google Shape;15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" name="Google Shape;16;p5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7" name="Google Shape;17;p59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8" name="Google Shape;18;p5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19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" name="Google Shape;20;p5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703" r:id="rId12"/>
    <p:sldLayoutId id="2147483704" r:id="rId13"/>
    <p:sldLayoutId id="2147483706" r:id="rId14"/>
    <p:sldLayoutId id="2147483709" r:id="rId15"/>
    <p:sldLayoutId id="2147483710" r:id="rId16"/>
    <p:sldLayoutId id="2147483711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7" name="Google Shape;187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705" r:id="rId13"/>
    <p:sldLayoutId id="214748370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customXml" Target="../ink/ink3.xml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emf"/><Relationship Id="rId4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customXml" Target="../ink/ink6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emf"/><Relationship Id="rId5" Type="http://schemas.openxmlformats.org/officeDocument/2006/relationships/customXml" Target="../ink/ink8.xml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emf"/><Relationship Id="rId4" Type="http://schemas.openxmlformats.org/officeDocument/2006/relationships/customXml" Target="../ink/ink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8.emf"/><Relationship Id="rId4" Type="http://schemas.openxmlformats.org/officeDocument/2006/relationships/customXml" Target="../ink/ink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1.emf"/><Relationship Id="rId4" Type="http://schemas.openxmlformats.org/officeDocument/2006/relationships/customXml" Target="../ink/ink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emf"/><Relationship Id="rId4" Type="http://schemas.openxmlformats.org/officeDocument/2006/relationships/customXml" Target="../ink/ink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emf"/><Relationship Id="rId4" Type="http://schemas.openxmlformats.org/officeDocument/2006/relationships/customXml" Target="../ink/ink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2.emf"/><Relationship Id="rId4" Type="http://schemas.openxmlformats.org/officeDocument/2006/relationships/image" Target="../media/image101.tm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DSE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0" dirty="0">
                <a:solidFill>
                  <a:srgbClr val="CCCC00"/>
                </a:solidFill>
              </a:rPr>
              <a:t>DSECL </a:t>
            </a:r>
            <a:r>
              <a:rPr lang="en-US" sz="4000" b="0" dirty="0" smtClean="0">
                <a:solidFill>
                  <a:srgbClr val="CCCC00"/>
                </a:solidFill>
              </a:rPr>
              <a:t>ZG565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Monali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Mavani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220146"/>
            <a:ext cx="876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  <a:r>
              <a:rPr lang="en-IN" altLang="en-US" sz="1000" dirty="0" smtClean="0"/>
              <a:t> </a:t>
            </a:r>
            <a:r>
              <a:rPr lang="en-US" sz="1000" dirty="0">
                <a:ea typeface="Trebuchet MS"/>
                <a:cs typeface="Trebuchet MS"/>
              </a:rPr>
              <a:t>Slides of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Prof. </a:t>
            </a:r>
            <a:r>
              <a:rPr lang="en-US" sz="1000" dirty="0" err="1">
                <a:ea typeface="Trebuchet MS"/>
                <a:cs typeface="Trebuchet MS"/>
                <a:sym typeface="Trebuchet MS"/>
              </a:rPr>
              <a:t>Chetana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 from BITS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Pilani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 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and  many others who made  their course materials freely available online.</a:t>
            </a:r>
          </a:p>
          <a:p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307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674" y="209726"/>
            <a:ext cx="4381597" cy="62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sz="4000" b="1" dirty="0"/>
              <a:t>Naïve Bayes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1" y="1642782"/>
            <a:ext cx="3590364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latin typeface="Arial MT"/>
                <a:cs typeface="Arial MT"/>
              </a:rPr>
              <a:t>Naïve</a:t>
            </a:r>
            <a:r>
              <a:rPr sz="2824" spc="-35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Bayes</a:t>
            </a:r>
            <a:r>
              <a:rPr sz="2824" spc="-40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assumes</a:t>
            </a:r>
            <a:endParaRPr sz="2824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2343" y="5080427"/>
            <a:ext cx="5516096" cy="880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6981" marR="26896" indent="-3922">
              <a:spcBef>
                <a:spcPts val="88"/>
              </a:spcBef>
            </a:pPr>
            <a:r>
              <a:rPr sz="2824" spc="-4" dirty="0">
                <a:latin typeface="Arial MT"/>
                <a:cs typeface="Arial MT"/>
              </a:rPr>
              <a:t>i.e.,</a:t>
            </a:r>
            <a:r>
              <a:rPr sz="2824" spc="-9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that</a:t>
            </a:r>
            <a:r>
              <a:rPr sz="2824" spc="-4" dirty="0">
                <a:latin typeface="Arial MT"/>
                <a:cs typeface="Arial MT"/>
              </a:rPr>
              <a:t> </a:t>
            </a:r>
            <a:r>
              <a:rPr sz="2824" spc="4" dirty="0">
                <a:latin typeface="Arial MT"/>
                <a:cs typeface="Arial MT"/>
              </a:rPr>
              <a:t>X</a:t>
            </a:r>
            <a:r>
              <a:rPr sz="2780" spc="6" baseline="-21164" dirty="0">
                <a:latin typeface="Arial MT"/>
                <a:cs typeface="Arial MT"/>
              </a:rPr>
              <a:t>i</a:t>
            </a:r>
            <a:r>
              <a:rPr sz="2780" spc="397" baseline="-21164" dirty="0">
                <a:latin typeface="Arial MT"/>
                <a:cs typeface="Arial MT"/>
              </a:rPr>
              <a:t> </a:t>
            </a:r>
            <a:r>
              <a:rPr sz="2824" spc="-4" dirty="0">
                <a:latin typeface="Arial MT"/>
                <a:cs typeface="Arial MT"/>
              </a:rPr>
              <a:t>and</a:t>
            </a:r>
            <a:r>
              <a:rPr sz="2824" spc="-9" dirty="0">
                <a:latin typeface="Arial MT"/>
                <a:cs typeface="Arial MT"/>
              </a:rPr>
              <a:t> </a:t>
            </a:r>
            <a:r>
              <a:rPr sz="2824" spc="4" dirty="0">
                <a:latin typeface="Arial MT"/>
                <a:cs typeface="Arial MT"/>
              </a:rPr>
              <a:t>X</a:t>
            </a:r>
            <a:r>
              <a:rPr sz="2780" spc="6" baseline="-21164" dirty="0">
                <a:latin typeface="Arial MT"/>
                <a:cs typeface="Arial MT"/>
              </a:rPr>
              <a:t>j</a:t>
            </a:r>
            <a:r>
              <a:rPr sz="2780" spc="397" baseline="-21164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are</a:t>
            </a:r>
            <a:r>
              <a:rPr sz="2824" spc="-4" dirty="0">
                <a:latin typeface="Arial MT"/>
                <a:cs typeface="Arial MT"/>
              </a:rPr>
              <a:t> conditionally </a:t>
            </a:r>
            <a:r>
              <a:rPr sz="2824" spc="-772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independent</a:t>
            </a:r>
            <a:r>
              <a:rPr sz="2824" spc="-13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given</a:t>
            </a:r>
            <a:r>
              <a:rPr sz="2824" spc="-4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Y,</a:t>
            </a:r>
            <a:r>
              <a:rPr sz="2824" spc="-13" dirty="0">
                <a:latin typeface="Arial MT"/>
                <a:cs typeface="Arial MT"/>
              </a:rPr>
              <a:t> </a:t>
            </a:r>
            <a:r>
              <a:rPr sz="2824" spc="-4" dirty="0">
                <a:latin typeface="Arial MT"/>
                <a:cs typeface="Arial MT"/>
              </a:rPr>
              <a:t>for</a:t>
            </a:r>
            <a:r>
              <a:rPr sz="2824" spc="-9" dirty="0">
                <a:latin typeface="Arial MT"/>
                <a:cs typeface="Arial MT"/>
              </a:rPr>
              <a:t> </a:t>
            </a:r>
            <a:r>
              <a:rPr sz="2824" dirty="0">
                <a:latin typeface="Arial MT"/>
                <a:cs typeface="Arial MT"/>
              </a:rPr>
              <a:t>all</a:t>
            </a:r>
            <a:r>
              <a:rPr sz="2824" spc="-4" dirty="0">
                <a:latin typeface="Arial MT"/>
                <a:cs typeface="Arial MT"/>
              </a:rPr>
              <a:t> </a:t>
            </a:r>
            <a:r>
              <a:rPr lang="en-IN" sz="2824" spc="-4" dirty="0">
                <a:latin typeface="Arial MT"/>
                <a:cs typeface="Arial MT"/>
              </a:rPr>
              <a:t>i</a:t>
            </a:r>
            <a:r>
              <a:rPr lang="en-US" sz="2824" spc="-4" dirty="0" smtClean="0">
                <a:latin typeface="Symbol"/>
                <a:cs typeface="Arial MT"/>
              </a:rPr>
              <a:t> </a:t>
            </a:r>
            <a:r>
              <a:rPr lang="en-US" sz="2824" spc="-4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≠ </a:t>
            </a:r>
            <a:r>
              <a:rPr sz="2824" spc="-4" dirty="0" smtClean="0">
                <a:latin typeface="Arial MT"/>
                <a:cs typeface="Arial MT"/>
              </a:rPr>
              <a:t>j</a:t>
            </a:r>
            <a:endParaRPr sz="2824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576" y="3110387"/>
            <a:ext cx="5847637" cy="11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000" b="1" dirty="0"/>
              <a:t>Recall….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126064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Independent Events  A and B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/>
              <a:t>Joint Probability distribution of </a:t>
            </a:r>
            <a:r>
              <a:rPr lang="en-US" dirty="0"/>
              <a:t>Independent </a:t>
            </a:r>
            <a:r>
              <a:rPr lang="en-US" dirty="0" smtClean="0"/>
              <a:t>RVs - X </a:t>
            </a:r>
            <a:r>
              <a:rPr lang="en-US" dirty="0"/>
              <a:t>and </a:t>
            </a:r>
            <a:r>
              <a:rPr lang="en-US" dirty="0" smtClean="0"/>
              <a:t>Y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 </a:t>
            </a:r>
          </a:p>
          <a:p>
            <a:pPr marL="114300" indent="0">
              <a:buNone/>
            </a:pPr>
            <a:r>
              <a:rPr lang="en-US" dirty="0" smtClean="0"/>
              <a:t>Conditional </a:t>
            </a:r>
            <a:r>
              <a:rPr lang="en-US" dirty="0"/>
              <a:t>Probability distribution of Independent RVs - X and Y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15338" y="3540015"/>
            <a:ext cx="4830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P(X,Y) </a:t>
            </a:r>
            <a:r>
              <a:rPr lang="en-US" sz="3600" b="1" dirty="0">
                <a:solidFill>
                  <a:srgbClr val="FF0000"/>
                </a:solidFill>
              </a:rPr>
              <a:t>= </a:t>
            </a:r>
            <a:r>
              <a:rPr lang="en-US" sz="3600" b="1" dirty="0" smtClean="0">
                <a:solidFill>
                  <a:srgbClr val="FF0000"/>
                </a:solidFill>
              </a:rPr>
              <a:t>P(X) P(Y)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677" y="5802995"/>
            <a:ext cx="4830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P(X|Y) </a:t>
            </a:r>
            <a:r>
              <a:rPr lang="en-US" sz="3600" b="1" dirty="0">
                <a:solidFill>
                  <a:srgbClr val="FF0000"/>
                </a:solidFill>
              </a:rPr>
              <a:t>= </a:t>
            </a:r>
            <a:r>
              <a:rPr lang="en-US" sz="3600" b="1" dirty="0" smtClean="0">
                <a:solidFill>
                  <a:srgbClr val="FF0000"/>
                </a:solidFill>
              </a:rPr>
              <a:t>P(X)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460" y="-24141"/>
            <a:ext cx="7456793" cy="124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sz="4000" b="1" dirty="0"/>
              <a:t>Conditional	Independence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481" y="1672429"/>
            <a:ext cx="8865031" cy="1140403"/>
          </a:xfrm>
          <a:prstGeom prst="rect">
            <a:avLst/>
          </a:prstGeom>
          <a:ln w="19049">
            <a:solidFill>
              <a:srgbClr val="FF4C00"/>
            </a:solidFill>
          </a:ln>
        </p:spPr>
        <p:txBody>
          <a:bodyPr vert="horz" wrap="square" lIns="0" tIns="43143" rIns="0" bIns="0" rtlCol="0">
            <a:spAutoFit/>
          </a:bodyPr>
          <a:lstStyle/>
          <a:p>
            <a:pPr marL="786135" marR="476275" indent="-302575">
              <a:lnSpc>
                <a:spcPct val="99000"/>
              </a:lnSpc>
              <a:spcBef>
                <a:spcPts val="340"/>
              </a:spcBef>
            </a:pPr>
            <a:r>
              <a:rPr sz="2400" spc="-4" dirty="0">
                <a:latin typeface="Arial MT"/>
                <a:cs typeface="Arial MT"/>
              </a:rPr>
              <a:t>Definition: </a:t>
            </a:r>
            <a:r>
              <a:rPr sz="2400" dirty="0">
                <a:latin typeface="Arial MT"/>
                <a:cs typeface="Arial MT"/>
              </a:rPr>
              <a:t>X is </a:t>
            </a:r>
            <a:r>
              <a:rPr sz="2400" u="heavy" spc="-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conditionally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independent</a:t>
            </a:r>
            <a:r>
              <a:rPr sz="2400" dirty="0">
                <a:latin typeface="Arial MT"/>
                <a:cs typeface="Arial MT"/>
              </a:rPr>
              <a:t> of Y</a:t>
            </a:r>
            <a:r>
              <a:rPr sz="2400" spc="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given </a:t>
            </a:r>
            <a:r>
              <a:rPr sz="2400" spc="-4" dirty="0">
                <a:latin typeface="Arial MT"/>
                <a:cs typeface="Arial MT"/>
              </a:rPr>
              <a:t>Z, </a:t>
            </a:r>
            <a:r>
              <a:rPr sz="2400" dirty="0">
                <a:latin typeface="Arial MT"/>
                <a:cs typeface="Arial MT"/>
              </a:rPr>
              <a:t>if </a:t>
            </a:r>
            <a:r>
              <a:rPr sz="2400" spc="-578" dirty="0">
                <a:latin typeface="Arial MT"/>
                <a:cs typeface="Arial MT"/>
              </a:rPr>
              <a:t> </a:t>
            </a:r>
            <a:r>
              <a:rPr sz="2400" spc="-4" dirty="0">
                <a:latin typeface="Arial MT"/>
                <a:cs typeface="Arial MT"/>
              </a:rPr>
              <a:t>the probability distribution </a:t>
            </a:r>
            <a:r>
              <a:rPr sz="2400" dirty="0">
                <a:latin typeface="Arial MT"/>
                <a:cs typeface="Arial MT"/>
              </a:rPr>
              <a:t>governing X is independent </a:t>
            </a:r>
            <a:r>
              <a:rPr sz="2400" spc="-578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9" dirty="0">
                <a:latin typeface="Arial MT"/>
                <a:cs typeface="Arial MT"/>
              </a:rPr>
              <a:t> </a:t>
            </a:r>
            <a:r>
              <a:rPr sz="2400" spc="-4" dirty="0">
                <a:latin typeface="Arial MT"/>
                <a:cs typeface="Arial MT"/>
              </a:rPr>
              <a:t>the</a:t>
            </a:r>
            <a:r>
              <a:rPr sz="2400" dirty="0">
                <a:latin typeface="Arial MT"/>
                <a:cs typeface="Arial MT"/>
              </a:rPr>
              <a:t> value</a:t>
            </a:r>
            <a:r>
              <a:rPr sz="2400" spc="-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Y,</a:t>
            </a:r>
            <a:r>
              <a:rPr sz="2400" spc="-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given </a:t>
            </a:r>
            <a:r>
              <a:rPr sz="2400" spc="-4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value of</a:t>
            </a:r>
            <a:r>
              <a:rPr sz="2400" spc="-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Z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33" y="4060265"/>
            <a:ext cx="250395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 MT"/>
                <a:cs typeface="Arial MT"/>
              </a:rPr>
              <a:t>Which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we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often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write</a:t>
            </a:r>
            <a:endParaRPr sz="2118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4724" y="5261442"/>
            <a:ext cx="57598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 MT"/>
                <a:cs typeface="Arial MT"/>
              </a:rPr>
              <a:t>E</a:t>
            </a:r>
            <a:r>
              <a:rPr sz="2118" spc="-4" dirty="0">
                <a:latin typeface="Arial MT"/>
                <a:cs typeface="Arial MT"/>
              </a:rPr>
              <a:t>.</a:t>
            </a:r>
            <a:r>
              <a:rPr sz="2118" dirty="0">
                <a:latin typeface="Arial MT"/>
                <a:cs typeface="Arial MT"/>
              </a:rPr>
              <a:t>g</a:t>
            </a:r>
            <a:r>
              <a:rPr sz="2118" spc="-4" dirty="0">
                <a:latin typeface="Arial MT"/>
                <a:cs typeface="Arial MT"/>
              </a:rPr>
              <a:t>.</a:t>
            </a:r>
            <a:r>
              <a:rPr sz="2118" dirty="0">
                <a:latin typeface="Arial MT"/>
                <a:cs typeface="Arial MT"/>
              </a:rPr>
              <a:t>,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269" y="4773195"/>
            <a:ext cx="4121511" cy="488247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292" y="5905659"/>
            <a:ext cx="6193948" cy="2985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156" y="3359764"/>
            <a:ext cx="7484364" cy="3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6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493837"/>
            <a:ext cx="9144000" cy="4525963"/>
          </a:xfrm>
        </p:spPr>
        <p:txBody>
          <a:bodyPr/>
          <a:lstStyle/>
          <a:p>
            <a:r>
              <a:rPr lang="en-US" dirty="0" smtClean="0"/>
              <a:t>Joint probability or product rule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P(A,B</a:t>
            </a:r>
            <a:r>
              <a:rPr lang="en-US" b="1" dirty="0">
                <a:solidFill>
                  <a:srgbClr val="FF0000"/>
                </a:solidFill>
              </a:rPr>
              <a:t>) = p(A|B) p(B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  <a:p>
            <a:r>
              <a:rPr lang="en-US" dirty="0"/>
              <a:t>We can extend this for three variables</a:t>
            </a:r>
            <a:r>
              <a:rPr lang="en-US" dirty="0" smtClean="0"/>
              <a:t>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P(A,B,C</a:t>
            </a:r>
            <a:r>
              <a:rPr lang="en-US" b="1" dirty="0">
                <a:solidFill>
                  <a:srgbClr val="FF0000"/>
                </a:solidFill>
              </a:rPr>
              <a:t>) = P(A| B,C) P(B,C) = P(A|B,C) P(B|C) P(C)</a:t>
            </a:r>
          </a:p>
          <a:p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in general to n </a:t>
            </a:r>
            <a:r>
              <a:rPr lang="en-US" dirty="0" smtClean="0"/>
              <a:t>variables: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P(A1</a:t>
            </a:r>
            <a:r>
              <a:rPr lang="en-US" b="1" dirty="0">
                <a:solidFill>
                  <a:srgbClr val="FF0000"/>
                </a:solidFill>
              </a:rPr>
              <a:t>, A2, ..., An) = P(A1| A2, ..., An) P(A2| A3, ..., An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                        </a:t>
            </a:r>
            <a:r>
              <a:rPr lang="en-US" b="1" dirty="0">
                <a:solidFill>
                  <a:srgbClr val="FF0000"/>
                </a:solidFill>
              </a:rPr>
              <a:t>P(An-1|An) P(An)</a:t>
            </a:r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Chain Rule of Probability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8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-1"/>
            <a:ext cx="9144001" cy="132803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Applying conditional </a:t>
            </a:r>
            <a:r>
              <a:rPr lang="en-US" sz="3600" b="1" dirty="0" smtClean="0">
                <a:latin typeface="Arial"/>
                <a:ea typeface="Arial"/>
                <a:cs typeface="Arial"/>
                <a:sym typeface="Arial"/>
              </a:rPr>
              <a:t>independence</a:t>
            </a:r>
            <a:endParaRPr lang="en-IN" sz="3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0" y="1328035"/>
            <a:ext cx="9144000" cy="5351733"/>
          </a:xfrm>
        </p:spPr>
        <p:txBody>
          <a:bodyPr/>
          <a:lstStyle/>
          <a:p>
            <a:pPr marL="346841" marR="38102" indent="-302575">
              <a:lnSpc>
                <a:spcPts val="2471"/>
              </a:lnSpc>
              <a:spcBef>
                <a:spcPts val="229"/>
              </a:spcBef>
              <a:tabLst>
                <a:tab pos="3173114" algn="l"/>
              </a:tabLst>
            </a:pPr>
            <a:r>
              <a:rPr lang="en-US" spc="-4" dirty="0">
                <a:latin typeface="Arial MT"/>
                <a:cs typeface="Arial MT"/>
              </a:rPr>
              <a:t>Naïve</a:t>
            </a:r>
            <a:r>
              <a:rPr lang="en-US" spc="4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Bayes uses</a:t>
            </a:r>
            <a:r>
              <a:rPr lang="en-US" spc="4" dirty="0">
                <a:latin typeface="Arial MT"/>
                <a:cs typeface="Arial MT"/>
              </a:rPr>
              <a:t> </a:t>
            </a:r>
            <a:r>
              <a:rPr lang="en-US" spc="-4" dirty="0">
                <a:latin typeface="Arial MT"/>
                <a:cs typeface="Arial MT"/>
              </a:rPr>
              <a:t>assumption</a:t>
            </a:r>
            <a:r>
              <a:rPr lang="en-US" spc="4" dirty="0">
                <a:latin typeface="Arial MT"/>
                <a:cs typeface="Arial MT"/>
              </a:rPr>
              <a:t> </a:t>
            </a:r>
            <a:r>
              <a:rPr lang="en-US" spc="-4" dirty="0">
                <a:latin typeface="Arial MT"/>
                <a:cs typeface="Arial MT"/>
              </a:rPr>
              <a:t>that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4" dirty="0">
                <a:latin typeface="Arial MT"/>
                <a:cs typeface="Arial MT"/>
              </a:rPr>
              <a:t>the</a:t>
            </a:r>
            <a:r>
              <a:rPr lang="en-US" spc="9" dirty="0">
                <a:latin typeface="Arial MT"/>
                <a:cs typeface="Arial MT"/>
              </a:rPr>
              <a:t> </a:t>
            </a:r>
            <a:r>
              <a:rPr lang="en-US" spc="-4" dirty="0">
                <a:latin typeface="Arial MT"/>
                <a:cs typeface="Arial MT"/>
              </a:rPr>
              <a:t>X</a:t>
            </a:r>
            <a:r>
              <a:rPr lang="en-US" spc="-6" baseline="-20833" dirty="0">
                <a:latin typeface="Arial MT"/>
                <a:cs typeface="Arial MT"/>
              </a:rPr>
              <a:t>i</a:t>
            </a:r>
            <a:r>
              <a:rPr lang="en-US" spc="297" baseline="-20833" dirty="0">
                <a:latin typeface="Arial MT"/>
                <a:cs typeface="Arial MT"/>
              </a:rPr>
              <a:t> </a:t>
            </a:r>
            <a:r>
              <a:rPr lang="en-US" dirty="0" smtClean="0">
                <a:latin typeface="Arial MT"/>
                <a:cs typeface="Arial MT"/>
              </a:rPr>
              <a:t>are</a:t>
            </a:r>
          </a:p>
          <a:p>
            <a:pPr marL="44266" marR="38102" indent="0">
              <a:lnSpc>
                <a:spcPts val="2471"/>
              </a:lnSpc>
              <a:spcBef>
                <a:spcPts val="229"/>
              </a:spcBef>
              <a:buNone/>
              <a:tabLst>
                <a:tab pos="3173114" algn="l"/>
              </a:tabLst>
            </a:pPr>
            <a:r>
              <a:rPr lang="en-US" spc="4" dirty="0" smtClean="0">
                <a:latin typeface="Arial MT"/>
                <a:cs typeface="Arial MT"/>
              </a:rPr>
              <a:t>    </a:t>
            </a:r>
            <a:r>
              <a:rPr lang="en-US" spc="-4" dirty="0">
                <a:latin typeface="Arial MT"/>
                <a:cs typeface="Arial MT"/>
              </a:rPr>
              <a:t>conditionally </a:t>
            </a:r>
            <a:r>
              <a:rPr lang="en-US" spc="-574" dirty="0">
                <a:latin typeface="Arial MT"/>
                <a:cs typeface="Arial MT"/>
              </a:rPr>
              <a:t> </a:t>
            </a:r>
            <a:r>
              <a:rPr lang="en-US" spc="-4" dirty="0">
                <a:latin typeface="Arial MT"/>
                <a:cs typeface="Arial MT"/>
              </a:rPr>
              <a:t>independent,</a:t>
            </a:r>
            <a:r>
              <a:rPr lang="en-US" spc="4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given</a:t>
            </a:r>
            <a:r>
              <a:rPr lang="en-US" spc="13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Y.	</a:t>
            </a:r>
            <a:r>
              <a:rPr lang="en-US" spc="-4" dirty="0">
                <a:latin typeface="Arial MT"/>
                <a:cs typeface="Arial MT"/>
              </a:rPr>
              <a:t>E.g.,</a:t>
            </a:r>
            <a:endParaRPr lang="en-US" dirty="0">
              <a:latin typeface="Arial MT"/>
              <a:cs typeface="Arial MT"/>
            </a:endParaRPr>
          </a:p>
          <a:p>
            <a:pPr>
              <a:spcBef>
                <a:spcPts val="40"/>
              </a:spcBef>
            </a:pPr>
            <a:endParaRPr lang="en-US" sz="4000" dirty="0">
              <a:latin typeface="Arial MT"/>
              <a:cs typeface="Arial MT"/>
            </a:endParaRPr>
          </a:p>
          <a:p>
            <a:pPr marL="44826"/>
            <a:endParaRPr lang="en-US" spc="-4" dirty="0" smtClean="0">
              <a:latin typeface="Arial MT"/>
              <a:cs typeface="Arial MT"/>
            </a:endParaRPr>
          </a:p>
          <a:p>
            <a:pPr marL="44826"/>
            <a:r>
              <a:rPr lang="en-US" spc="-4" dirty="0" smtClean="0">
                <a:latin typeface="Arial MT"/>
                <a:cs typeface="Arial MT"/>
              </a:rPr>
              <a:t>Given</a:t>
            </a:r>
            <a:r>
              <a:rPr lang="en-US" dirty="0" smtClean="0">
                <a:latin typeface="Arial MT"/>
                <a:cs typeface="Arial MT"/>
              </a:rPr>
              <a:t> </a:t>
            </a:r>
            <a:r>
              <a:rPr lang="en-US" spc="-4" dirty="0">
                <a:latin typeface="Arial MT"/>
                <a:cs typeface="Arial MT"/>
              </a:rPr>
              <a:t>this assumption, then</a:t>
            </a:r>
            <a:r>
              <a:rPr lang="en-US" spc="-4" dirty="0" smtClean="0">
                <a:latin typeface="Arial MT"/>
                <a:cs typeface="Arial MT"/>
              </a:rPr>
              <a:t>:</a:t>
            </a:r>
          </a:p>
          <a:p>
            <a:pPr marL="44826"/>
            <a:endParaRPr lang="en-US" spc="-4" dirty="0">
              <a:latin typeface="Arial MT"/>
              <a:cs typeface="Arial MT"/>
            </a:endParaRPr>
          </a:p>
          <a:p>
            <a:pPr marL="44826"/>
            <a:endParaRPr lang="en-US" spc="-4" dirty="0" smtClean="0">
              <a:latin typeface="Arial MT"/>
              <a:cs typeface="Arial MT"/>
            </a:endParaRPr>
          </a:p>
          <a:p>
            <a:pPr marL="44826"/>
            <a:endParaRPr lang="en-IN" dirty="0" smtClean="0">
              <a:latin typeface="Arial MT"/>
              <a:cs typeface="Arial MT"/>
            </a:endParaRPr>
          </a:p>
          <a:p>
            <a:pPr marL="44826"/>
            <a:r>
              <a:rPr lang="en-IN" dirty="0" smtClean="0">
                <a:latin typeface="Arial MT"/>
                <a:cs typeface="Arial MT"/>
              </a:rPr>
              <a:t>in</a:t>
            </a:r>
            <a:r>
              <a:rPr lang="en-IN" spc="-79" dirty="0" smtClean="0">
                <a:latin typeface="Arial MT"/>
                <a:cs typeface="Arial MT"/>
              </a:rPr>
              <a:t> </a:t>
            </a:r>
            <a:r>
              <a:rPr lang="en-IN" dirty="0">
                <a:latin typeface="Arial MT"/>
                <a:cs typeface="Arial MT"/>
              </a:rPr>
              <a:t>general</a:t>
            </a:r>
            <a:r>
              <a:rPr lang="en-IN" dirty="0" smtClean="0">
                <a:latin typeface="Arial MT"/>
                <a:cs typeface="Arial MT"/>
              </a:rPr>
              <a:t>:   </a:t>
            </a:r>
            <a:endParaRPr lang="en-US" dirty="0">
              <a:latin typeface="Arial MT"/>
              <a:cs typeface="Arial MT"/>
            </a:endParaRPr>
          </a:p>
          <a:p>
            <a:endParaRPr lang="en-IN" dirty="0"/>
          </a:p>
        </p:txBody>
      </p:sp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732" y="2317539"/>
            <a:ext cx="4262033" cy="41374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45836" y="4003901"/>
            <a:ext cx="5234816" cy="818690"/>
            <a:chOff x="1535870" y="4631664"/>
            <a:chExt cx="5234816" cy="818690"/>
          </a:xfrm>
        </p:grpSpPr>
        <p:pic>
          <p:nvPicPr>
            <p:cNvPr id="13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870" y="4631664"/>
              <a:ext cx="5234816" cy="290456"/>
            </a:xfrm>
            <a:prstGeom prst="rect">
              <a:avLst/>
            </a:prstGeom>
          </p:spPr>
        </p:pic>
        <p:pic>
          <p:nvPicPr>
            <p:cNvPr id="14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6708" y="5173137"/>
              <a:ext cx="2683619" cy="277217"/>
            </a:xfrm>
            <a:prstGeom prst="rect">
              <a:avLst/>
            </a:prstGeom>
          </p:spPr>
        </p:pic>
      </p:grpSp>
      <p:pic>
        <p:nvPicPr>
          <p:cNvPr id="1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7313" y="5697605"/>
            <a:ext cx="3662410" cy="5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8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91" y="1239371"/>
            <a:ext cx="159235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latin typeface="Arial MT"/>
                <a:cs typeface="Arial MT"/>
              </a:rPr>
              <a:t>Bayes</a:t>
            </a:r>
            <a:r>
              <a:rPr sz="2471" spc="-84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rule: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879" y="2592145"/>
            <a:ext cx="688153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471" dirty="0">
                <a:latin typeface="Arial MT"/>
                <a:cs typeface="Arial MT"/>
              </a:rPr>
              <a:t>Assuming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conditional </a:t>
            </a:r>
            <a:r>
              <a:rPr sz="2471" dirty="0">
                <a:latin typeface="Arial MT"/>
                <a:cs typeface="Arial MT"/>
              </a:rPr>
              <a:t>independence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among</a:t>
            </a:r>
            <a:r>
              <a:rPr sz="2471" spc="-4" dirty="0">
                <a:latin typeface="Arial MT"/>
                <a:cs typeface="Arial MT"/>
              </a:rPr>
              <a:t> X</a:t>
            </a:r>
            <a:r>
              <a:rPr sz="2449" spc="-6" baseline="-21021" dirty="0">
                <a:latin typeface="Arial MT"/>
                <a:cs typeface="Arial MT"/>
              </a:rPr>
              <a:t>i</a:t>
            </a:r>
            <a:r>
              <a:rPr sz="2471" spc="-4" dirty="0">
                <a:latin typeface="MS PGothic"/>
                <a:cs typeface="MS PGothic"/>
              </a:rPr>
              <a:t>’</a:t>
            </a:r>
            <a:r>
              <a:rPr sz="2471" spc="-4" dirty="0">
                <a:latin typeface="Arial MT"/>
                <a:cs typeface="Arial MT"/>
              </a:rPr>
              <a:t>s:</a:t>
            </a:r>
            <a:endParaRPr sz="2471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1908" y="4302076"/>
            <a:ext cx="7751643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471" dirty="0">
                <a:latin typeface="Arial MT"/>
                <a:cs typeface="Arial MT"/>
              </a:rPr>
              <a:t>So,</a:t>
            </a:r>
            <a:r>
              <a:rPr sz="2471" spc="-13" dirty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to </a:t>
            </a:r>
            <a:r>
              <a:rPr sz="2471" dirty="0">
                <a:latin typeface="Arial MT"/>
                <a:cs typeface="Arial MT"/>
              </a:rPr>
              <a:t>pick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most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probable</a:t>
            </a:r>
            <a:r>
              <a:rPr sz="2471" spc="-4" dirty="0">
                <a:latin typeface="Arial MT"/>
                <a:cs typeface="Arial MT"/>
              </a:rPr>
              <a:t> </a:t>
            </a:r>
            <a:r>
              <a:rPr lang="en-US" sz="2471" spc="-4" dirty="0" smtClean="0">
                <a:latin typeface="Arial MT"/>
                <a:cs typeface="Arial MT"/>
              </a:rPr>
              <a:t>MAP </a:t>
            </a:r>
            <a:r>
              <a:rPr sz="2471" dirty="0" smtClean="0">
                <a:latin typeface="Arial MT"/>
                <a:cs typeface="Arial MT"/>
              </a:rPr>
              <a:t>Y</a:t>
            </a:r>
            <a:r>
              <a:rPr sz="2471" spc="-4" dirty="0" smtClean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for</a:t>
            </a:r>
            <a:r>
              <a:rPr sz="2471" spc="-13" dirty="0">
                <a:latin typeface="Arial MT"/>
                <a:cs typeface="Arial MT"/>
              </a:rPr>
              <a:t> </a:t>
            </a:r>
            <a:r>
              <a:rPr sz="2118" i="1" spc="-4" dirty="0">
                <a:latin typeface="Times New Roman"/>
                <a:cs typeface="Times New Roman"/>
              </a:rPr>
              <a:t>X</a:t>
            </a:r>
            <a:r>
              <a:rPr sz="2118" i="1" spc="-6" baseline="24305" dirty="0">
                <a:latin typeface="Times New Roman"/>
                <a:cs typeface="Times New Roman"/>
              </a:rPr>
              <a:t>new</a:t>
            </a:r>
            <a:r>
              <a:rPr sz="2118" i="1" spc="53" baseline="2430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&lt;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X</a:t>
            </a:r>
            <a:r>
              <a:rPr sz="2118" i="1" baseline="-20833" dirty="0">
                <a:latin typeface="Times New Roman"/>
                <a:cs typeface="Times New Roman"/>
              </a:rPr>
              <a:t>1</a:t>
            </a:r>
            <a:r>
              <a:rPr sz="2118" i="1" dirty="0">
                <a:latin typeface="Times New Roman"/>
                <a:cs typeface="Times New Roman"/>
              </a:rPr>
              <a:t>,</a:t>
            </a:r>
            <a:r>
              <a:rPr sz="2118" i="1" spc="-4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…,</a:t>
            </a:r>
            <a:r>
              <a:rPr sz="2118" i="1" spc="-9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X</a:t>
            </a:r>
            <a:r>
              <a:rPr sz="2118" i="1" baseline="-20833" dirty="0">
                <a:latin typeface="Times New Roman"/>
                <a:cs typeface="Times New Roman"/>
              </a:rPr>
              <a:t>n</a:t>
            </a:r>
            <a:r>
              <a:rPr sz="2118" i="1" spc="344" baseline="-2083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 MT"/>
                <a:cs typeface="Arial MT"/>
              </a:rPr>
              <a:t>&gt;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6192" y="3029418"/>
            <a:ext cx="5983668" cy="5974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291" y="4945258"/>
            <a:ext cx="6104052" cy="5221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3291" y="455907"/>
            <a:ext cx="5155266" cy="56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SzPts val="3600"/>
              <a:buFont typeface="Arial"/>
            </a:pPr>
            <a:r>
              <a:rPr sz="3600" b="1" dirty="0">
                <a:latin typeface="Arial"/>
                <a:ea typeface="Arial"/>
                <a:cs typeface="Arial"/>
              </a:rPr>
              <a:t>Naïve Bayes </a:t>
            </a:r>
            <a:r>
              <a:rPr lang="en-US" sz="3600" b="1" dirty="0">
                <a:latin typeface="Arial"/>
                <a:ea typeface="Arial"/>
                <a:cs typeface="Arial"/>
              </a:rPr>
              <a:t>Classifier</a:t>
            </a:r>
            <a:endParaRPr sz="3600" b="1" dirty="0">
              <a:latin typeface="Arial"/>
              <a:ea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7226" y="1613648"/>
            <a:ext cx="6118410" cy="579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3608" y="5750873"/>
            <a:ext cx="92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0344" y="5806509"/>
            <a:ext cx="254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Prior Probability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21071" y="5206323"/>
            <a:ext cx="201478" cy="55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167079" y="5247047"/>
            <a:ext cx="201478" cy="55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9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200" y="163348"/>
            <a:ext cx="7600952" cy="111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SzPts val="3600"/>
              <a:buFont typeface="Arial"/>
            </a:pPr>
            <a:r>
              <a:rPr sz="3600" b="1" dirty="0">
                <a:latin typeface="Arial"/>
                <a:ea typeface="Arial"/>
                <a:cs typeface="Arial"/>
              </a:rPr>
              <a:t>Naïve Bayes Algorithm – discrete X</a:t>
            </a:r>
            <a:r>
              <a:rPr sz="3600" b="1" baseline="-25000" dirty="0">
                <a:latin typeface="Arial"/>
                <a:ea typeface="Arial"/>
                <a:cs typeface="Arial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673" y="1372496"/>
            <a:ext cx="5954806" cy="322995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7401" marR="1380078" indent="-302575">
              <a:lnSpc>
                <a:spcPct val="118200"/>
              </a:lnSpc>
              <a:spcBef>
                <a:spcPts val="88"/>
              </a:spcBef>
              <a:buChar char="•"/>
              <a:tabLst>
                <a:tab pos="346841" algn="l"/>
                <a:tab pos="347401" algn="l"/>
              </a:tabLst>
            </a:pPr>
            <a:r>
              <a:rPr sz="2471" spc="-4" dirty="0">
                <a:latin typeface="Arial MT"/>
                <a:cs typeface="Arial MT"/>
              </a:rPr>
              <a:t>Train</a:t>
            </a:r>
            <a:r>
              <a:rPr sz="2471" spc="-18" dirty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Naïve</a:t>
            </a:r>
            <a:r>
              <a:rPr sz="2471" spc="-18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Bayes</a:t>
            </a:r>
            <a:r>
              <a:rPr sz="2471" spc="-22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(examples) </a:t>
            </a:r>
            <a:r>
              <a:rPr sz="2471" spc="-675" dirty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for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each</a:t>
            </a:r>
            <a:r>
              <a:rPr sz="2449" baseline="25525" dirty="0">
                <a:latin typeface="Arial MT"/>
                <a:cs typeface="Arial MT"/>
              </a:rPr>
              <a:t>*</a:t>
            </a:r>
            <a:r>
              <a:rPr sz="2449" spc="337" baseline="25525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value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i="1" dirty="0">
                <a:latin typeface="Times New Roman"/>
                <a:cs typeface="Times New Roman"/>
              </a:rPr>
              <a:t>y</a:t>
            </a:r>
            <a:r>
              <a:rPr sz="2449" i="1" baseline="-21021" dirty="0">
                <a:latin typeface="Times New Roman"/>
                <a:cs typeface="Times New Roman"/>
              </a:rPr>
              <a:t>k</a:t>
            </a:r>
            <a:endParaRPr sz="2449" baseline="-21021" dirty="0">
              <a:latin typeface="Times New Roman"/>
              <a:cs typeface="Times New Roman"/>
            </a:endParaRPr>
          </a:p>
          <a:p>
            <a:pPr marL="851692">
              <a:spcBef>
                <a:spcPts val="565"/>
              </a:spcBef>
            </a:pPr>
            <a:r>
              <a:rPr sz="2471" spc="-4" dirty="0">
                <a:latin typeface="Arial MT"/>
                <a:cs typeface="Arial MT"/>
              </a:rPr>
              <a:t>estimate</a:t>
            </a:r>
            <a:endParaRPr sz="2471" dirty="0">
              <a:latin typeface="Arial MT"/>
              <a:cs typeface="Arial MT"/>
            </a:endParaRPr>
          </a:p>
          <a:p>
            <a:pPr marL="851692">
              <a:spcBef>
                <a:spcPts val="653"/>
              </a:spcBef>
            </a:pPr>
            <a:r>
              <a:rPr sz="2471" spc="-4" dirty="0">
                <a:latin typeface="Arial MT"/>
                <a:cs typeface="Arial MT"/>
              </a:rPr>
              <a:t>for</a:t>
            </a:r>
            <a:r>
              <a:rPr sz="2471" spc="-13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each</a:t>
            </a:r>
            <a:r>
              <a:rPr sz="2449" baseline="25525" dirty="0">
                <a:latin typeface="Arial MT"/>
                <a:cs typeface="Arial MT"/>
              </a:rPr>
              <a:t>*</a:t>
            </a:r>
            <a:r>
              <a:rPr sz="2449" spc="337" baseline="25525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value</a:t>
            </a:r>
            <a:r>
              <a:rPr sz="2471" spc="-13" dirty="0">
                <a:latin typeface="Arial MT"/>
                <a:cs typeface="Arial MT"/>
              </a:rPr>
              <a:t> </a:t>
            </a:r>
            <a:r>
              <a:rPr sz="2471" i="1" dirty="0">
                <a:latin typeface="Times New Roman"/>
                <a:cs typeface="Times New Roman"/>
              </a:rPr>
              <a:t>x</a:t>
            </a:r>
            <a:r>
              <a:rPr sz="2449" i="1" baseline="-21021" dirty="0">
                <a:latin typeface="Times New Roman"/>
                <a:cs typeface="Times New Roman"/>
              </a:rPr>
              <a:t>ij</a:t>
            </a:r>
            <a:r>
              <a:rPr sz="2449" i="1" spc="403" baseline="-21021" dirty="0">
                <a:latin typeface="Times New Roman"/>
                <a:cs typeface="Times New Roman"/>
              </a:rPr>
              <a:t> </a:t>
            </a:r>
            <a:r>
              <a:rPr sz="2471" dirty="0">
                <a:latin typeface="Arial MT"/>
                <a:cs typeface="Arial MT"/>
              </a:rPr>
              <a:t>of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each</a:t>
            </a:r>
            <a:r>
              <a:rPr sz="2471" spc="-4" dirty="0">
                <a:latin typeface="Arial MT"/>
                <a:cs typeface="Arial MT"/>
              </a:rPr>
              <a:t> attribute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i="1" dirty="0">
                <a:latin typeface="Times New Roman"/>
                <a:cs typeface="Times New Roman"/>
              </a:rPr>
              <a:t>X</a:t>
            </a:r>
            <a:r>
              <a:rPr sz="2449" i="1" baseline="-21021" dirty="0">
                <a:latin typeface="Times New Roman"/>
                <a:cs typeface="Times New Roman"/>
              </a:rPr>
              <a:t>i</a:t>
            </a:r>
            <a:endParaRPr sz="2449" baseline="-21021" dirty="0">
              <a:latin typeface="Times New Roman"/>
              <a:cs typeface="Times New Roman"/>
            </a:endParaRPr>
          </a:p>
          <a:p>
            <a:pPr marL="1658559">
              <a:spcBef>
                <a:spcPts val="565"/>
              </a:spcBef>
            </a:pPr>
            <a:r>
              <a:rPr sz="2471" spc="-4" dirty="0">
                <a:latin typeface="Arial MT"/>
                <a:cs typeface="Arial MT"/>
              </a:rPr>
              <a:t>estimate</a:t>
            </a:r>
            <a:endParaRPr sz="2471" dirty="0">
              <a:latin typeface="Arial MT"/>
              <a:cs typeface="Arial MT"/>
            </a:endParaRPr>
          </a:p>
          <a:p>
            <a:pPr>
              <a:spcBef>
                <a:spcPts val="22"/>
              </a:spcBef>
            </a:pPr>
            <a:endParaRPr sz="3618" dirty="0">
              <a:latin typeface="Arial MT"/>
              <a:cs typeface="Arial MT"/>
            </a:endParaRPr>
          </a:p>
          <a:p>
            <a:pPr marL="347401" indent="-302575">
              <a:buChar char="•"/>
              <a:tabLst>
                <a:tab pos="346841" algn="l"/>
                <a:tab pos="347401" algn="l"/>
              </a:tabLst>
            </a:pPr>
            <a:r>
              <a:rPr sz="2471" spc="-4" dirty="0">
                <a:latin typeface="Arial MT"/>
                <a:cs typeface="Arial MT"/>
              </a:rPr>
              <a:t>Classify</a:t>
            </a:r>
            <a:r>
              <a:rPr sz="2471" spc="-26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(</a:t>
            </a:r>
            <a:r>
              <a:rPr sz="2471" i="1" dirty="0">
                <a:latin typeface="Times New Roman"/>
                <a:cs typeface="Times New Roman"/>
              </a:rPr>
              <a:t>X</a:t>
            </a:r>
            <a:r>
              <a:rPr sz="2449" i="1" baseline="25525" dirty="0">
                <a:latin typeface="Times New Roman"/>
                <a:cs typeface="Times New Roman"/>
              </a:rPr>
              <a:t>new</a:t>
            </a:r>
            <a:r>
              <a:rPr sz="2471" dirty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9587" y="2423961"/>
            <a:ext cx="2211757" cy="2905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3840" y="3363981"/>
            <a:ext cx="3080992" cy="28521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025098" y="4648422"/>
            <a:ext cx="5103719" cy="905995"/>
            <a:chOff x="2142710" y="5268212"/>
            <a:chExt cx="5784215" cy="102679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2155" y="5268212"/>
              <a:ext cx="5764410" cy="493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710" y="5801612"/>
              <a:ext cx="3254125" cy="493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29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909" y="197864"/>
            <a:ext cx="7066990" cy="111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SzPts val="3600"/>
              <a:buFont typeface="Arial"/>
            </a:pPr>
            <a:r>
              <a:rPr sz="3600" b="1" dirty="0">
                <a:latin typeface="Arial"/>
                <a:ea typeface="Arial"/>
                <a:cs typeface="Arial"/>
              </a:rPr>
              <a:t>Estimating Parameters: Y, Xi discrete-valued</a:t>
            </a:r>
            <a:endParaRPr sz="3600" b="1">
              <a:latin typeface="Arial"/>
              <a:ea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586" y="1351429"/>
            <a:ext cx="5549713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latin typeface="Arial MT"/>
                <a:cs typeface="Arial MT"/>
              </a:rPr>
              <a:t>Maximum</a:t>
            </a:r>
            <a:r>
              <a:rPr sz="2471" spc="-13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likelihood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estimates</a:t>
            </a:r>
            <a:r>
              <a:rPr sz="2471" spc="-13" dirty="0">
                <a:latin typeface="Arial MT"/>
                <a:cs typeface="Arial MT"/>
              </a:rPr>
              <a:t> </a:t>
            </a:r>
            <a:r>
              <a:rPr sz="2471" spc="-4" dirty="0">
                <a:latin typeface="Arial MT"/>
                <a:cs typeface="Arial MT"/>
              </a:rPr>
              <a:t>(MLE</a:t>
            </a:r>
            <a:r>
              <a:rPr sz="2471" spc="-4" dirty="0">
                <a:latin typeface="MS PGothic"/>
                <a:cs typeface="MS PGothic"/>
              </a:rPr>
              <a:t>’</a:t>
            </a:r>
            <a:r>
              <a:rPr sz="2471" spc="-4" dirty="0">
                <a:latin typeface="Arial MT"/>
                <a:cs typeface="Arial MT"/>
              </a:rPr>
              <a:t>s):</a:t>
            </a:r>
            <a:endParaRPr sz="2471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8246" y="2624224"/>
            <a:ext cx="5903819" cy="1873624"/>
            <a:chOff x="1375612" y="2974121"/>
            <a:chExt cx="6690995" cy="2123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612" y="2974121"/>
              <a:ext cx="6690925" cy="6375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4123" y="4267200"/>
              <a:ext cx="3810000" cy="830580"/>
            </a:xfrm>
            <a:custGeom>
              <a:avLst/>
              <a:gdLst/>
              <a:ahLst/>
              <a:cxnLst/>
              <a:rect l="l" t="t" r="r" b="b"/>
              <a:pathLst>
                <a:path w="3810000" h="830579">
                  <a:moveTo>
                    <a:pt x="3809998" y="0"/>
                  </a:moveTo>
                  <a:lnTo>
                    <a:pt x="0" y="0"/>
                  </a:lnTo>
                  <a:lnTo>
                    <a:pt x="0" y="830263"/>
                  </a:lnTo>
                  <a:lnTo>
                    <a:pt x="3809998" y="830263"/>
                  </a:lnTo>
                  <a:lnTo>
                    <a:pt x="3809998" y="0"/>
                  </a:lnTo>
                  <a:close/>
                </a:path>
              </a:pathLst>
            </a:custGeom>
            <a:solidFill>
              <a:srgbClr val="D6D7FF"/>
            </a:solidFill>
          </p:spPr>
          <p:txBody>
            <a:bodyPr wrap="square" lIns="0" tIns="0" rIns="0" bIns="0" rtlCol="0"/>
            <a:lstStyle/>
            <a:p>
              <a:endParaRPr sz="1235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7018" y="1888280"/>
            <a:ext cx="3750258" cy="5754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34797" y="3794312"/>
            <a:ext cx="3208244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3619" marR="26896" indent="358047">
              <a:lnSpc>
                <a:spcPts val="2471"/>
              </a:lnSpc>
              <a:spcBef>
                <a:spcPts val="229"/>
              </a:spcBef>
            </a:pPr>
            <a:r>
              <a:rPr sz="2118" spc="-4" dirty="0">
                <a:latin typeface="Comic Sans MS"/>
                <a:cs typeface="Comic Sans MS"/>
              </a:rPr>
              <a:t>Number </a:t>
            </a:r>
            <a:r>
              <a:rPr sz="2118" dirty="0">
                <a:latin typeface="Comic Sans MS"/>
                <a:cs typeface="Comic Sans MS"/>
              </a:rPr>
              <a:t>of items in </a:t>
            </a:r>
            <a:r>
              <a:rPr sz="2118" spc="4" dirty="0">
                <a:latin typeface="Comic Sans MS"/>
                <a:cs typeface="Comic Sans MS"/>
              </a:rPr>
              <a:t> </a:t>
            </a:r>
            <a:r>
              <a:rPr sz="2118" spc="-4" dirty="0">
                <a:latin typeface="Comic Sans MS"/>
                <a:cs typeface="Comic Sans MS"/>
              </a:rPr>
              <a:t>dataset</a:t>
            </a:r>
            <a:r>
              <a:rPr sz="2118" spc="-18" dirty="0">
                <a:latin typeface="Comic Sans MS"/>
                <a:cs typeface="Comic Sans MS"/>
              </a:rPr>
              <a:t> </a:t>
            </a:r>
            <a:r>
              <a:rPr sz="2118" dirty="0">
                <a:latin typeface="Comic Sans MS"/>
                <a:cs typeface="Comic Sans MS"/>
              </a:rPr>
              <a:t>D</a:t>
            </a:r>
            <a:r>
              <a:rPr sz="2118" spc="-13" dirty="0">
                <a:latin typeface="Comic Sans MS"/>
                <a:cs typeface="Comic Sans MS"/>
              </a:rPr>
              <a:t> </a:t>
            </a:r>
            <a:r>
              <a:rPr sz="2118" spc="-4" dirty="0">
                <a:latin typeface="Comic Sans MS"/>
                <a:cs typeface="Comic Sans MS"/>
              </a:rPr>
              <a:t>for</a:t>
            </a:r>
            <a:r>
              <a:rPr sz="2118" spc="-13" dirty="0">
                <a:latin typeface="Comic Sans MS"/>
                <a:cs typeface="Comic Sans MS"/>
              </a:rPr>
              <a:t> </a:t>
            </a:r>
            <a:r>
              <a:rPr sz="2118" spc="-4" dirty="0">
                <a:latin typeface="Comic Sans MS"/>
                <a:cs typeface="Comic Sans MS"/>
              </a:rPr>
              <a:t>which</a:t>
            </a:r>
            <a:r>
              <a:rPr sz="2118" spc="-13" dirty="0">
                <a:latin typeface="Comic Sans MS"/>
                <a:cs typeface="Comic Sans MS"/>
              </a:rPr>
              <a:t> </a:t>
            </a:r>
            <a:r>
              <a:rPr sz="2118" dirty="0">
                <a:latin typeface="Comic Sans MS"/>
                <a:cs typeface="Comic Sans MS"/>
              </a:rPr>
              <a:t>Y=y</a:t>
            </a:r>
            <a:r>
              <a:rPr sz="2118" baseline="-20833" dirty="0">
                <a:latin typeface="Comic Sans MS"/>
                <a:cs typeface="Comic Sans MS"/>
              </a:rPr>
              <a:t>k</a:t>
            </a:r>
            <a:endParaRPr sz="2118" baseline="-20833">
              <a:latin typeface="Comic Sans MS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25612" y="3153816"/>
            <a:ext cx="1685365" cy="682999"/>
            <a:chOff x="3729960" y="3574324"/>
            <a:chExt cx="1910080" cy="774065"/>
          </a:xfrm>
        </p:grpSpPr>
        <p:sp>
          <p:nvSpPr>
            <p:cNvPr id="10" name="object 10"/>
            <p:cNvSpPr/>
            <p:nvPr/>
          </p:nvSpPr>
          <p:spPr>
            <a:xfrm>
              <a:off x="3734723" y="3590833"/>
              <a:ext cx="1881505" cy="753110"/>
            </a:xfrm>
            <a:custGeom>
              <a:avLst/>
              <a:gdLst/>
              <a:ahLst/>
              <a:cxnLst/>
              <a:rect l="l" t="t" r="r" b="b"/>
              <a:pathLst>
                <a:path w="1881504" h="753110">
                  <a:moveTo>
                    <a:pt x="0" y="752566"/>
                  </a:moveTo>
                  <a:lnTo>
                    <a:pt x="1881416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4823" y="3574324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20">
                  <a:moveTo>
                    <a:pt x="0" y="0"/>
                  </a:moveTo>
                  <a:lnTo>
                    <a:pt x="28299" y="70750"/>
                  </a:lnTo>
                  <a:lnTo>
                    <a:pt x="84899" y="7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35"/>
            </a:p>
          </p:txBody>
        </p:sp>
      </p:grpSp>
    </p:spTree>
    <p:extLst>
      <p:ext uri="{BB962C8B-B14F-4D97-AF65-F5344CB8AC3E}">
        <p14:creationId xmlns:p14="http://schemas.microsoft.com/office/powerpoint/2010/main" val="1615440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Example 1</a:t>
            </a:r>
            <a:endParaRPr lang="en-IN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23" y="1641368"/>
            <a:ext cx="1704975" cy="97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2" y="1447154"/>
            <a:ext cx="54292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52562" y="0"/>
            <a:ext cx="63246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Example </a:t>
            </a:r>
            <a:r>
              <a:rPr lang="en-US" sz="4000" dirty="0" smtClean="0"/>
              <a:t>1 - continued</a:t>
            </a:r>
            <a:endParaRPr lang="en-IN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405" y="1251488"/>
            <a:ext cx="5429250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45" y="5812913"/>
            <a:ext cx="35718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488" y="1600200"/>
            <a:ext cx="9252488" cy="4525963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Bayes </a:t>
            </a:r>
            <a:r>
              <a:rPr lang="en-US" dirty="0"/>
              <a:t>optimal </a:t>
            </a:r>
            <a:r>
              <a:rPr lang="en-US" dirty="0" smtClean="0"/>
              <a:t>classifier</a:t>
            </a:r>
            <a:r>
              <a:rPr lang="en-US" dirty="0"/>
              <a:t> (T1 book by Tom Mitchell - </a:t>
            </a:r>
            <a:r>
              <a:rPr lang="en-US" dirty="0" smtClean="0"/>
              <a:t>6.7)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Gibbs Algorithm (T1 </a:t>
            </a:r>
            <a:r>
              <a:rPr lang="en-US" dirty="0"/>
              <a:t>book by Tom Mitchell - </a:t>
            </a:r>
            <a:r>
              <a:rPr lang="en-US" dirty="0" smtClean="0"/>
              <a:t>6.8)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Naïve </a:t>
            </a:r>
            <a:r>
              <a:rPr lang="en-US" dirty="0"/>
              <a:t>Bayes </a:t>
            </a:r>
            <a:r>
              <a:rPr lang="en-US" dirty="0" smtClean="0"/>
              <a:t>Classifier (T1 book by Tom Mitchell - 6.9)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Gaussian Naïve </a:t>
            </a:r>
            <a:r>
              <a:rPr lang="en-US" dirty="0"/>
              <a:t>Bayes Classifier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Applications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Text </a:t>
            </a:r>
            <a:r>
              <a:rPr lang="en-US" dirty="0"/>
              <a:t>classification </a:t>
            </a:r>
            <a:r>
              <a:rPr lang="en-US" dirty="0" smtClean="0"/>
              <a:t>model </a:t>
            </a:r>
            <a:r>
              <a:rPr lang="en-US" dirty="0"/>
              <a:t>(T1 book by Tom Mitchell - 6.9</a:t>
            </a:r>
            <a:r>
              <a:rPr lang="en-US" dirty="0" smtClean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Minimum </a:t>
            </a:r>
            <a:r>
              <a:rPr lang="en-US" altLang="ko-KR" dirty="0"/>
              <a:t>Description Length (MDL)  </a:t>
            </a:r>
            <a:r>
              <a:rPr lang="en-US" altLang="ko-KR" dirty="0" smtClean="0"/>
              <a:t>Principle </a:t>
            </a:r>
            <a:r>
              <a:rPr lang="en-US" dirty="0"/>
              <a:t>(T1 book by Tom Mitchell - </a:t>
            </a:r>
            <a:r>
              <a:rPr lang="en-US" dirty="0" smtClean="0"/>
              <a:t>6.6)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Decision Theory (R1 </a:t>
            </a:r>
            <a:r>
              <a:rPr lang="en-US" dirty="0"/>
              <a:t>book by </a:t>
            </a:r>
            <a:r>
              <a:rPr lang="en-US" dirty="0" smtClean="0"/>
              <a:t>Christopher Bishop - 1.5)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52562" y="0"/>
            <a:ext cx="63246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dirty="0"/>
              <a:t>Example </a:t>
            </a:r>
            <a:r>
              <a:rPr lang="en-US" sz="4000" dirty="0" smtClean="0"/>
              <a:t>1 - continued</a:t>
            </a:r>
            <a:endParaRPr lang="en-IN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405" y="1251488"/>
            <a:ext cx="5429250" cy="480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45" y="2270713"/>
            <a:ext cx="3619500" cy="3344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107" y="1413413"/>
            <a:ext cx="1704975" cy="971550"/>
          </a:xfrm>
          <a:prstGeom prst="rect">
            <a:avLst/>
          </a:prstGeom>
        </p:spPr>
      </p:pic>
      <p:pic>
        <p:nvPicPr>
          <p:cNvPr id="7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055" y="6160576"/>
            <a:ext cx="6104052" cy="5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" y="2526224"/>
            <a:ext cx="8812164" cy="21852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FF0000"/>
                </a:solidFill>
              </a:rPr>
              <a:t>Gaussian Naïve Bayes</a:t>
            </a:r>
            <a:endParaRPr lang="en-IN" sz="4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7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261225" cy="8509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buSzPts val="3600"/>
              <a:buFont typeface="Arial"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Gaussian Naïve Bayes</a:t>
            </a:r>
            <a:endParaRPr lang="en-IN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532813" y="6237288"/>
            <a:ext cx="611187" cy="293687"/>
          </a:xfrm>
        </p:spPr>
        <p:txBody>
          <a:bodyPr/>
          <a:lstStyle/>
          <a:p>
            <a:fld id="{B6F15528-21DE-4FAA-801E-634DDDAF4B2B}" type="slidenum">
              <a:rPr lang="en-IN" smtClean="0"/>
              <a:t>22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-1" y="1786022"/>
            <a:ext cx="90045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11111"/>
                </a:solidFill>
                <a:latin typeface="Open Sans"/>
              </a:rPr>
              <a:t>Use of normal </a:t>
            </a:r>
            <a:r>
              <a:rPr lang="en-US" sz="2000" dirty="0">
                <a:solidFill>
                  <a:srgbClr val="111111"/>
                </a:solidFill>
                <a:latin typeface="Open Sans"/>
              </a:rPr>
              <a:t>or </a:t>
            </a:r>
            <a:r>
              <a:rPr lang="en-US" sz="2000" dirty="0" smtClean="0">
                <a:solidFill>
                  <a:srgbClr val="111111"/>
                </a:solidFill>
                <a:latin typeface="Open Sans"/>
              </a:rPr>
              <a:t>Gaussian </a:t>
            </a:r>
            <a:r>
              <a:rPr lang="en-US" sz="2000" dirty="0">
                <a:solidFill>
                  <a:srgbClr val="111111"/>
                </a:solidFill>
                <a:latin typeface="Open Sans"/>
              </a:rPr>
              <a:t>distributions for numerical variables</a:t>
            </a:r>
            <a:r>
              <a:rPr lang="en-US" sz="2000" dirty="0" smtClean="0">
                <a:solidFill>
                  <a:srgbClr val="111111"/>
                </a:solidFill>
                <a:latin typeface="Open 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11111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  <a:latin typeface="Open Sans"/>
              </a:rPr>
              <a:t>The probability density function for the normal distribution is defined by two parameters (mean and standard deviation).</a:t>
            </a:r>
          </a:p>
        </p:txBody>
      </p:sp>
      <p:pic>
        <p:nvPicPr>
          <p:cNvPr id="10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18" y="3256007"/>
            <a:ext cx="5289981" cy="3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7973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https://www.kdnuggets.com/2020/06/naive-bayes-algorithm-everything.html</a:t>
            </a:r>
          </a:p>
        </p:txBody>
      </p:sp>
    </p:spTree>
    <p:extLst>
      <p:ext uri="{BB962C8B-B14F-4D97-AF65-F5344CB8AC3E}">
        <p14:creationId xmlns:p14="http://schemas.microsoft.com/office/powerpoint/2010/main" val="104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kdnuggets.com/wp-content/uploads/bayes-nagesh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" y="1487837"/>
            <a:ext cx="8735875" cy="44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95535" y="274638"/>
            <a:ext cx="7260627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buClr>
                <a:schemeClr val="dk1"/>
              </a:buClr>
              <a:buSzPts val="3600"/>
              <a:buNone/>
              <a:defRPr sz="4000" b="1">
                <a:solidFill>
                  <a:schemeClr val="dk1"/>
                </a:solidFill>
                <a:sym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Gaussian Naïve Bayes - example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0" y="657169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https://www.kdnuggets.com/2020/06/naive-bayes-algorithm-everything.html</a:t>
            </a:r>
          </a:p>
        </p:txBody>
      </p:sp>
    </p:spTree>
    <p:extLst>
      <p:ext uri="{BB962C8B-B14F-4D97-AF65-F5344CB8AC3E}">
        <p14:creationId xmlns:p14="http://schemas.microsoft.com/office/powerpoint/2010/main" val="26646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" y="2526224"/>
            <a:ext cx="8812164" cy="21852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+mj-lt"/>
              </a:rPr>
              <a:t>Laplace Smoothing</a:t>
            </a:r>
            <a:endParaRPr lang="en-IN" sz="4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96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3400" y="1371600"/>
              <a:ext cx="529920" cy="471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40" y="1366200"/>
                <a:ext cx="541080" cy="48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Laplace smoothing</a:t>
            </a:r>
            <a:endParaRPr lang="en-IN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1170" y="2829912"/>
            <a:ext cx="8229600" cy="3700517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echnique </a:t>
            </a:r>
            <a:r>
              <a:rPr lang="en-US" dirty="0"/>
              <a:t>for smoothing categorical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small-sample correction, or </a:t>
            </a:r>
            <a:r>
              <a:rPr lang="en-US" b="1" dirty="0"/>
              <a:t>pseudo-count</a:t>
            </a:r>
            <a:r>
              <a:rPr lang="en-US" dirty="0"/>
              <a:t>, will be incorporated in every probability estimate. </a:t>
            </a:r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probability will be zero. 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0" y="1437629"/>
            <a:ext cx="7362825" cy="11620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439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27</a:t>
            </a:fld>
            <a:endParaRPr lang="en-IN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20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/>
              <a:t>Laplace smoothing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45478"/>
            <a:ext cx="4656679" cy="27114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553398" y="4356962"/>
            <a:ext cx="3248025" cy="1855814"/>
            <a:chOff x="5103947" y="2412516"/>
            <a:chExt cx="3248025" cy="185581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947" y="2906255"/>
              <a:ext cx="3248025" cy="136207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103947" y="2412516"/>
              <a:ext cx="3086101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C=number of classes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5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28</a:t>
            </a:fld>
            <a:endParaRPr lang="en-IN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1" y="2526224"/>
            <a:ext cx="8812164" cy="21852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+mj-lt"/>
              </a:rPr>
              <a:t>Applications</a:t>
            </a:r>
            <a:endParaRPr lang="en-IN" sz="4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26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74311"/>
            <a:ext cx="8973519" cy="124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sz="4000" b="1" dirty="0"/>
              <a:t>Two Principles for Estimating 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1" y="1441076"/>
            <a:ext cx="6459071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221" marR="4483" indent="-302575">
              <a:lnSpc>
                <a:spcPts val="2471"/>
              </a:lnSpc>
              <a:spcBef>
                <a:spcPts val="229"/>
              </a:spcBef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latin typeface="Arial MT"/>
                <a:cs typeface="Arial MT"/>
              </a:rPr>
              <a:t>Maximum Likelihood </a:t>
            </a:r>
            <a:r>
              <a:rPr sz="2118" spc="-4" dirty="0">
                <a:latin typeface="Arial MT"/>
                <a:cs typeface="Arial MT"/>
              </a:rPr>
              <a:t>Estimate </a:t>
            </a:r>
            <a:r>
              <a:rPr sz="2118" dirty="0">
                <a:latin typeface="Arial MT"/>
                <a:cs typeface="Arial MT"/>
              </a:rPr>
              <a:t>(MLE): choose </a:t>
            </a:r>
            <a:r>
              <a:rPr lang="en-IN" sz="2118" dirty="0">
                <a:latin typeface="Symbol"/>
                <a:cs typeface="Arial MT"/>
                <a:sym typeface="Symbol" panose="05050102010706020507" pitchFamily="18" charset="2"/>
              </a:rPr>
              <a:t></a:t>
            </a:r>
            <a:r>
              <a:rPr sz="2118" dirty="0" smtClean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 MT"/>
                <a:cs typeface="Arial MT"/>
              </a:rPr>
              <a:t>that </a:t>
            </a:r>
            <a:r>
              <a:rPr sz="2118" spc="-578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maximizes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probability </a:t>
            </a:r>
            <a:r>
              <a:rPr sz="2118" dirty="0">
                <a:latin typeface="Arial MT"/>
                <a:cs typeface="Arial MT"/>
              </a:rPr>
              <a:t>of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observed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spc="-4" dirty="0" smtClean="0">
                <a:latin typeface="Arial MT"/>
                <a:cs typeface="Arial MT"/>
              </a:rPr>
              <a:t>data</a:t>
            </a:r>
            <a:r>
              <a:rPr lang="en-US" sz="2118" spc="-4" dirty="0" smtClean="0">
                <a:latin typeface="Arial MT"/>
                <a:cs typeface="Arial MT"/>
              </a:rPr>
              <a:t> </a:t>
            </a:r>
            <a:r>
              <a:rPr lang="en-US" sz="2800" spc="-4" dirty="0" smtClean="0">
                <a:latin typeface="Brush Script MT" panose="03060802040406070304" pitchFamily="66" charset="0"/>
                <a:cs typeface="Arial MT"/>
              </a:rPr>
              <a:t>D </a:t>
            </a:r>
            <a:endParaRPr sz="2800" dirty="0">
              <a:latin typeface="Forte" panose="03060902040502070203" pitchFamily="66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0900" y="2360383"/>
            <a:ext cx="4020839" cy="5728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0526" y="3458135"/>
            <a:ext cx="6608109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221" marR="4483" indent="-302575">
              <a:lnSpc>
                <a:spcPts val="2471"/>
              </a:lnSpc>
              <a:spcBef>
                <a:spcPts val="229"/>
              </a:spcBef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latin typeface="Arial MT"/>
                <a:cs typeface="Arial MT"/>
              </a:rPr>
              <a:t>Maximum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a</a:t>
            </a:r>
            <a:r>
              <a:rPr sz="2118" spc="-4" dirty="0">
                <a:latin typeface="Arial MT"/>
                <a:cs typeface="Arial MT"/>
              </a:rPr>
              <a:t> Posteriori</a:t>
            </a:r>
            <a:r>
              <a:rPr sz="2118" dirty="0">
                <a:latin typeface="Arial MT"/>
                <a:cs typeface="Arial MT"/>
              </a:rPr>
              <a:t> (MAP)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estimate: </a:t>
            </a:r>
            <a:r>
              <a:rPr sz="2118" dirty="0">
                <a:latin typeface="Arial MT"/>
                <a:cs typeface="Arial MT"/>
              </a:rPr>
              <a:t>choose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lang="en-IN" sz="2118" dirty="0">
                <a:latin typeface="Symbol"/>
                <a:cs typeface="Arial MT"/>
                <a:sym typeface="Symbol" panose="05050102010706020507" pitchFamily="18" charset="2"/>
              </a:rPr>
              <a:t></a:t>
            </a:r>
            <a:r>
              <a:rPr sz="2118" spc="57" dirty="0" smtClean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 MT"/>
                <a:cs typeface="Arial MT"/>
              </a:rPr>
              <a:t>that </a:t>
            </a:r>
            <a:r>
              <a:rPr sz="2118" spc="-578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is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most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probable given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prior</a:t>
            </a:r>
            <a:r>
              <a:rPr sz="2118" spc="-4" dirty="0">
                <a:latin typeface="Arial MT"/>
                <a:cs typeface="Arial MT"/>
              </a:rPr>
              <a:t> probability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and </a:t>
            </a:r>
            <a:r>
              <a:rPr sz="2118" spc="-4" dirty="0">
                <a:latin typeface="Arial MT"/>
                <a:cs typeface="Arial MT"/>
              </a:rPr>
              <a:t>the data</a:t>
            </a:r>
            <a:endParaRPr sz="2118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0968" y="4377576"/>
            <a:ext cx="4088891" cy="583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1387" y="5053447"/>
            <a:ext cx="4575078" cy="7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4471-C7B5-411A-A7BB-CB9CE4AA7E38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US" altLang="ko-KR" sz="4000" b="1" dirty="0">
                <a:latin typeface="Arial"/>
                <a:ea typeface="Arial"/>
                <a:cs typeface="Arial"/>
              </a:rPr>
              <a:t>Naive Bayes Classifier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343400"/>
          </a:xfrm>
        </p:spPr>
        <p:txBody>
          <a:bodyPr/>
          <a:lstStyle/>
          <a:p>
            <a:r>
              <a:rPr lang="en-US" altLang="ko-KR" sz="2800" dirty="0"/>
              <a:t>Along with decision trees, neural networks, </a:t>
            </a:r>
            <a:r>
              <a:rPr lang="en-US" altLang="ko-KR" sz="2800" dirty="0" smtClean="0"/>
              <a:t>one </a:t>
            </a:r>
            <a:r>
              <a:rPr lang="en-US" altLang="ko-KR" sz="2800" dirty="0"/>
              <a:t>of the most practical learning methods.</a:t>
            </a:r>
          </a:p>
          <a:p>
            <a:r>
              <a:rPr lang="en-US" altLang="ko-KR" sz="2800" dirty="0"/>
              <a:t>When to use</a:t>
            </a:r>
          </a:p>
          <a:p>
            <a:pPr lvl="1"/>
            <a:r>
              <a:rPr lang="en-US" altLang="ko-KR" sz="2400" dirty="0"/>
              <a:t>Moderate or large training set available</a:t>
            </a:r>
          </a:p>
          <a:p>
            <a:pPr lvl="1"/>
            <a:r>
              <a:rPr lang="en-US" altLang="ko-KR" sz="2400" dirty="0"/>
              <a:t>Attributes that describe instances are conditionally independent given classification</a:t>
            </a:r>
          </a:p>
          <a:p>
            <a:r>
              <a:rPr lang="en-US" altLang="ko-KR" sz="2800" dirty="0"/>
              <a:t>Successful applications:</a:t>
            </a:r>
          </a:p>
          <a:p>
            <a:pPr lvl="1"/>
            <a:r>
              <a:rPr lang="en-US" altLang="ko-KR" sz="2400" dirty="0"/>
              <a:t>Diagnosis</a:t>
            </a:r>
          </a:p>
          <a:p>
            <a:pPr lvl="1"/>
            <a:r>
              <a:rPr lang="en-US" altLang="ko-KR" sz="2400" dirty="0"/>
              <a:t>Classifying text documents</a:t>
            </a:r>
          </a:p>
        </p:txBody>
      </p:sp>
    </p:spTree>
    <p:extLst>
      <p:ext uri="{BB962C8B-B14F-4D97-AF65-F5344CB8AC3E}">
        <p14:creationId xmlns:p14="http://schemas.microsoft.com/office/powerpoint/2010/main" val="14886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BACA-70F9-4407-9A47-F80D8AED6AC3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US" altLang="ko-KR" sz="4000" b="1" dirty="0">
                <a:latin typeface="Arial"/>
                <a:ea typeface="Arial"/>
                <a:cs typeface="Arial"/>
              </a:rPr>
              <a:t>Learning to Classify Text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133600"/>
            <a:ext cx="7848600" cy="4114800"/>
          </a:xfrm>
        </p:spPr>
        <p:txBody>
          <a:bodyPr/>
          <a:lstStyle/>
          <a:p>
            <a:r>
              <a:rPr lang="en-US" altLang="ko-KR" sz="2800"/>
              <a:t>Why?</a:t>
            </a:r>
          </a:p>
          <a:p>
            <a:pPr lvl="1"/>
            <a:r>
              <a:rPr lang="en-US" altLang="ko-KR"/>
              <a:t>Learn which news articles are of interest</a:t>
            </a:r>
          </a:p>
          <a:p>
            <a:pPr lvl="1"/>
            <a:r>
              <a:rPr lang="en-US" altLang="ko-KR"/>
              <a:t>Learn to classify web pages by topic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/>
          </a:p>
          <a:p>
            <a:r>
              <a:rPr lang="en-US" altLang="ko-KR" sz="2800"/>
              <a:t>Naive Bayes is among most effective algorithms</a:t>
            </a:r>
          </a:p>
          <a:p>
            <a:r>
              <a:rPr lang="en-US" altLang="ko-KR" sz="2800"/>
              <a:t>What attributes shall we use to represent text documents??</a:t>
            </a:r>
          </a:p>
          <a:p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3813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489" y="6581001"/>
            <a:ext cx="31951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https://web.stanford.edu/~jurafsky/slp3/4.pdf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2526224"/>
            <a:ext cx="8812164" cy="2185261"/>
          </a:xfrm>
        </p:spPr>
        <p:txBody>
          <a:bodyPr/>
          <a:lstStyle/>
          <a:p>
            <a:r>
              <a:rPr lang="en-IN" sz="4800" b="1" dirty="0">
                <a:solidFill>
                  <a:srgbClr val="FF0000"/>
                </a:solidFill>
                <a:latin typeface="+mj-lt"/>
              </a:rPr>
              <a:t>Text Classification</a:t>
            </a:r>
            <a:br>
              <a:rPr lang="en-IN" sz="4800" b="1" dirty="0">
                <a:solidFill>
                  <a:srgbClr val="FF0000"/>
                </a:solidFill>
                <a:latin typeface="+mj-lt"/>
              </a:rPr>
            </a:br>
            <a:r>
              <a:rPr lang="en-IN" sz="4800" b="1" dirty="0" smtClean="0">
                <a:solidFill>
                  <a:srgbClr val="FF0000"/>
                </a:solidFill>
                <a:latin typeface="+mj-lt"/>
              </a:rPr>
              <a:t> using </a:t>
            </a:r>
            <a:r>
              <a:rPr lang="en-US" altLang="ko-KR" sz="4800" b="1" dirty="0" smtClean="0">
                <a:solidFill>
                  <a:srgbClr val="FF0000"/>
                </a:solidFill>
                <a:latin typeface="+mj-lt"/>
                <a:ea typeface="Arial"/>
                <a:cs typeface="Arial"/>
              </a:rPr>
              <a:t>Naive </a:t>
            </a:r>
            <a:r>
              <a:rPr lang="en-US" altLang="ko-KR" sz="4800" b="1" dirty="0">
                <a:solidFill>
                  <a:srgbClr val="FF0000"/>
                </a:solidFill>
                <a:latin typeface="+mj-lt"/>
                <a:ea typeface="Arial"/>
                <a:cs typeface="Arial"/>
              </a:rPr>
              <a:t>Bayes Classifier</a:t>
            </a:r>
            <a:endParaRPr lang="en-IN" sz="4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88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-65091"/>
            <a:ext cx="8803037" cy="145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sz="3600" b="1" dirty="0">
                <a:latin typeface="Arial"/>
                <a:ea typeface="Arial"/>
                <a:cs typeface="Arial"/>
              </a:rPr>
              <a:t>Learning to classify document: P(Y|X)  the “Bag of Words” 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5556" y="1654437"/>
            <a:ext cx="7289986" cy="341747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69814" indent="-302575">
              <a:spcBef>
                <a:spcPts val="525"/>
              </a:spcBef>
              <a:buChar char="•"/>
              <a:tabLst>
                <a:tab pos="369254" algn="l"/>
                <a:tab pos="369814" algn="l"/>
                <a:tab pos="2657056" algn="l"/>
              </a:tabLst>
            </a:pPr>
            <a:r>
              <a:rPr sz="2118" dirty="0">
                <a:latin typeface="Arial MT"/>
                <a:cs typeface="Arial MT"/>
              </a:rPr>
              <a:t>Y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discrete</a:t>
            </a:r>
            <a:r>
              <a:rPr sz="2118" spc="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valued.	</a:t>
            </a:r>
            <a:r>
              <a:rPr sz="2118" spc="-4" dirty="0">
                <a:latin typeface="Arial MT"/>
                <a:cs typeface="Arial MT"/>
              </a:rPr>
              <a:t>e.g.,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Spam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or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not</a:t>
            </a:r>
          </a:p>
          <a:p>
            <a:pPr marL="369814" indent="-302575">
              <a:spcBef>
                <a:spcPts val="437"/>
              </a:spcBef>
              <a:buChar char="•"/>
              <a:tabLst>
                <a:tab pos="369254" algn="l"/>
                <a:tab pos="369814" algn="l"/>
              </a:tabLst>
            </a:pPr>
            <a:r>
              <a:rPr sz="2118" dirty="0">
                <a:latin typeface="Arial MT"/>
                <a:cs typeface="Arial MT"/>
              </a:rPr>
              <a:t>X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&lt;X</a:t>
            </a:r>
            <a:r>
              <a:rPr sz="2118" baseline="-20833" dirty="0">
                <a:latin typeface="Arial MT"/>
                <a:cs typeface="Arial MT"/>
              </a:rPr>
              <a:t>1</a:t>
            </a:r>
            <a:r>
              <a:rPr sz="2118" dirty="0">
                <a:latin typeface="Arial MT"/>
                <a:cs typeface="Arial MT"/>
              </a:rPr>
              <a:t>,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X</a:t>
            </a:r>
            <a:r>
              <a:rPr sz="2118" spc="-6" baseline="-20833" dirty="0">
                <a:latin typeface="Arial MT"/>
                <a:cs typeface="Arial MT"/>
              </a:rPr>
              <a:t>2</a:t>
            </a:r>
            <a:r>
              <a:rPr sz="2118" spc="-4" dirty="0">
                <a:latin typeface="Arial MT"/>
                <a:cs typeface="Arial MT"/>
              </a:rPr>
              <a:t>,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…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X</a:t>
            </a:r>
            <a:r>
              <a:rPr sz="2118" baseline="-20833" dirty="0">
                <a:latin typeface="Arial MT"/>
                <a:cs typeface="Arial MT"/>
              </a:rPr>
              <a:t>n</a:t>
            </a:r>
            <a:r>
              <a:rPr sz="2118" dirty="0">
                <a:latin typeface="Arial MT"/>
                <a:cs typeface="Arial MT"/>
              </a:rPr>
              <a:t>&gt;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document</a:t>
            </a:r>
          </a:p>
          <a:p>
            <a:pPr>
              <a:spcBef>
                <a:spcPts val="9"/>
              </a:spcBef>
              <a:buFont typeface="Arial MT"/>
              <a:buChar char="•"/>
            </a:pPr>
            <a:endParaRPr sz="3044" dirty="0">
              <a:latin typeface="Arial MT"/>
              <a:cs typeface="Arial MT"/>
            </a:endParaRPr>
          </a:p>
          <a:p>
            <a:pPr marL="369254" marR="71721" indent="-302575">
              <a:lnSpc>
                <a:spcPct val="101499"/>
              </a:lnSpc>
              <a:buChar char="•"/>
              <a:tabLst>
                <a:tab pos="369254" algn="l"/>
                <a:tab pos="369814" algn="l"/>
              </a:tabLst>
            </a:pPr>
            <a:r>
              <a:rPr sz="2118" dirty="0">
                <a:latin typeface="Arial MT"/>
                <a:cs typeface="Arial MT"/>
              </a:rPr>
              <a:t>X</a:t>
            </a:r>
            <a:r>
              <a:rPr sz="2118" baseline="-20833" dirty="0">
                <a:latin typeface="Arial MT"/>
                <a:cs typeface="Arial MT"/>
              </a:rPr>
              <a:t>i</a:t>
            </a:r>
            <a:r>
              <a:rPr sz="2118" spc="284" baseline="-2083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is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a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random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variable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describing</a:t>
            </a:r>
            <a:r>
              <a:rPr sz="2118" spc="-4" dirty="0">
                <a:latin typeface="Arial MT"/>
                <a:cs typeface="Arial MT"/>
              </a:rPr>
              <a:t> the </a:t>
            </a:r>
            <a:r>
              <a:rPr sz="2118" dirty="0">
                <a:latin typeface="Arial MT"/>
                <a:cs typeface="Arial MT"/>
              </a:rPr>
              <a:t>word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at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position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i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in </a:t>
            </a:r>
            <a:r>
              <a:rPr sz="2118" spc="-578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the </a:t>
            </a:r>
            <a:r>
              <a:rPr sz="2118" dirty="0">
                <a:latin typeface="Arial MT"/>
                <a:cs typeface="Arial MT"/>
              </a:rPr>
              <a:t>document</a:t>
            </a:r>
          </a:p>
          <a:p>
            <a:pPr marL="369814" indent="-302575">
              <a:spcBef>
                <a:spcPts val="525"/>
              </a:spcBef>
              <a:buChar char="•"/>
              <a:tabLst>
                <a:tab pos="369254" algn="l"/>
                <a:tab pos="369814" algn="l"/>
              </a:tabLst>
            </a:pPr>
            <a:r>
              <a:rPr sz="2118" dirty="0">
                <a:latin typeface="Arial MT"/>
                <a:cs typeface="Arial MT"/>
              </a:rPr>
              <a:t>possible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values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for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X</a:t>
            </a:r>
            <a:r>
              <a:rPr sz="2118" spc="-6" baseline="-20833" dirty="0">
                <a:latin typeface="Arial MT"/>
                <a:cs typeface="Arial MT"/>
              </a:rPr>
              <a:t>i</a:t>
            </a:r>
            <a:r>
              <a:rPr sz="2118" spc="278" baseline="-2083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: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any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word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w</a:t>
            </a:r>
            <a:r>
              <a:rPr sz="2118" baseline="-20833" dirty="0">
                <a:latin typeface="Arial MT"/>
                <a:cs typeface="Arial MT"/>
              </a:rPr>
              <a:t>k</a:t>
            </a:r>
            <a:r>
              <a:rPr sz="2118" spc="278" baseline="-2083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in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English</a:t>
            </a:r>
          </a:p>
          <a:p>
            <a:pPr>
              <a:spcBef>
                <a:spcPts val="22"/>
              </a:spcBef>
              <a:buFont typeface="Arial MT"/>
              <a:buChar char="•"/>
            </a:pPr>
            <a:endParaRPr sz="3177" dirty="0">
              <a:latin typeface="Arial MT"/>
              <a:cs typeface="Arial MT"/>
            </a:endParaRPr>
          </a:p>
          <a:p>
            <a:pPr marL="369254" marR="611874" indent="-302575">
              <a:lnSpc>
                <a:spcPts val="2488"/>
              </a:lnSpc>
              <a:buChar char="•"/>
              <a:tabLst>
                <a:tab pos="369254" algn="l"/>
                <a:tab pos="369814" algn="l"/>
              </a:tabLst>
            </a:pPr>
            <a:r>
              <a:rPr sz="2118" dirty="0">
                <a:latin typeface="Arial MT"/>
                <a:cs typeface="Arial MT"/>
              </a:rPr>
              <a:t>Document = bag of words: </a:t>
            </a:r>
            <a:r>
              <a:rPr sz="2118" spc="-4" dirty="0">
                <a:latin typeface="Arial MT"/>
                <a:cs typeface="Arial MT"/>
              </a:rPr>
              <a:t>the vector </a:t>
            </a:r>
            <a:r>
              <a:rPr sz="2118" dirty="0">
                <a:latin typeface="Arial MT"/>
                <a:cs typeface="Arial MT"/>
              </a:rPr>
              <a:t>of </a:t>
            </a:r>
            <a:r>
              <a:rPr sz="2118" spc="-4" dirty="0">
                <a:latin typeface="Arial MT"/>
                <a:cs typeface="Arial MT"/>
              </a:rPr>
              <a:t>counts for </a:t>
            </a:r>
            <a:r>
              <a:rPr sz="2118" dirty="0">
                <a:latin typeface="Arial MT"/>
                <a:cs typeface="Arial MT"/>
              </a:rPr>
              <a:t>all </a:t>
            </a:r>
            <a:r>
              <a:rPr sz="2118" spc="-578" dirty="0">
                <a:latin typeface="Arial MT"/>
                <a:cs typeface="Arial MT"/>
              </a:rPr>
              <a:t> </a:t>
            </a:r>
            <a:r>
              <a:rPr sz="2118" dirty="0" err="1" smtClean="0">
                <a:latin typeface="Arial MT"/>
                <a:cs typeface="Arial MT"/>
              </a:rPr>
              <a:t>w</a:t>
            </a:r>
            <a:r>
              <a:rPr sz="2118" baseline="-20833" dirty="0" err="1" smtClean="0">
                <a:latin typeface="Arial MT"/>
                <a:cs typeface="Arial MT"/>
              </a:rPr>
              <a:t>k</a:t>
            </a:r>
            <a:r>
              <a:rPr sz="2118" dirty="0" err="1" smtClean="0">
                <a:latin typeface="MS PGothic"/>
                <a:cs typeface="MS PGothic"/>
              </a:rPr>
              <a:t>’</a:t>
            </a:r>
            <a:r>
              <a:rPr sz="2118" dirty="0" err="1" smtClean="0">
                <a:latin typeface="Arial MT"/>
                <a:cs typeface="Arial MT"/>
              </a:rPr>
              <a:t>s</a:t>
            </a:r>
            <a:endParaRPr sz="2118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90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53" y="109330"/>
            <a:ext cx="7811145" cy="12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sz="4000" b="1" dirty="0">
                <a:latin typeface="Arial"/>
                <a:ea typeface="Arial"/>
                <a:cs typeface="Arial"/>
              </a:rPr>
              <a:t>The Bag of Words 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735" y="1681975"/>
            <a:ext cx="2432462" cy="3628910"/>
          </a:xfrm>
          <a:prstGeom prst="rect">
            <a:avLst/>
          </a:prstGeom>
        </p:spPr>
        <p:txBody>
          <a:bodyPr vert="horz" wrap="square" lIns="0" tIns="5556" rIns="0" bIns="0" rtlCol="0">
            <a:spAutoFit/>
          </a:bodyPr>
          <a:lstStyle/>
          <a:p>
            <a:pPr marL="7938" marR="3175">
              <a:lnSpc>
                <a:spcPct val="102099"/>
              </a:lnSpc>
              <a:spcBef>
                <a:spcPts val="44"/>
              </a:spcBef>
            </a:pPr>
            <a:r>
              <a:rPr sz="1500" spc="6" dirty="0">
                <a:latin typeface="Arial MT"/>
                <a:cs typeface="Arial MT"/>
              </a:rPr>
              <a:t>I </a:t>
            </a:r>
            <a:r>
              <a:rPr sz="1500" spc="9" dirty="0">
                <a:latin typeface="Arial MT"/>
                <a:cs typeface="Arial MT"/>
              </a:rPr>
              <a:t>love </a:t>
            </a:r>
            <a:r>
              <a:rPr sz="1500" spc="6" dirty="0">
                <a:latin typeface="Arial MT"/>
                <a:cs typeface="Arial MT"/>
              </a:rPr>
              <a:t>this </a:t>
            </a:r>
            <a:r>
              <a:rPr sz="1500" spc="9" dirty="0">
                <a:latin typeface="Arial MT"/>
                <a:cs typeface="Arial MT"/>
              </a:rPr>
              <a:t>movie! </a:t>
            </a:r>
            <a:r>
              <a:rPr sz="1500" spc="3" dirty="0">
                <a:latin typeface="Arial MT"/>
                <a:cs typeface="Arial MT"/>
              </a:rPr>
              <a:t>It's </a:t>
            </a:r>
            <a:r>
              <a:rPr sz="1500" spc="9" dirty="0">
                <a:latin typeface="Arial MT"/>
                <a:cs typeface="Arial MT"/>
              </a:rPr>
              <a:t>sweet, </a:t>
            </a:r>
            <a:r>
              <a:rPr sz="1500" spc="13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but with </a:t>
            </a:r>
            <a:r>
              <a:rPr sz="1500" spc="6" dirty="0">
                <a:latin typeface="Arial MT"/>
                <a:cs typeface="Arial MT"/>
              </a:rPr>
              <a:t>satirical </a:t>
            </a:r>
            <a:r>
              <a:rPr sz="1500" spc="-3" dirty="0">
                <a:latin typeface="Arial MT"/>
                <a:cs typeface="Arial MT"/>
              </a:rPr>
              <a:t>humor. </a:t>
            </a:r>
            <a:r>
              <a:rPr sz="1500" spc="13" dirty="0">
                <a:latin typeface="Arial MT"/>
                <a:cs typeface="Arial MT"/>
              </a:rPr>
              <a:t>The </a:t>
            </a:r>
            <a:r>
              <a:rPr sz="1500" spc="-409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dialogue </a:t>
            </a:r>
            <a:r>
              <a:rPr sz="1500" spc="6" dirty="0">
                <a:latin typeface="Arial MT"/>
                <a:cs typeface="Arial MT"/>
              </a:rPr>
              <a:t>is </a:t>
            </a:r>
            <a:r>
              <a:rPr sz="1500" spc="9" dirty="0">
                <a:latin typeface="Arial MT"/>
                <a:cs typeface="Arial MT"/>
              </a:rPr>
              <a:t>great </a:t>
            </a:r>
            <a:r>
              <a:rPr sz="1500" spc="13" dirty="0">
                <a:latin typeface="Arial MT"/>
                <a:cs typeface="Arial MT"/>
              </a:rPr>
              <a:t>and </a:t>
            </a:r>
            <a:r>
              <a:rPr sz="1500" spc="9" dirty="0">
                <a:latin typeface="Arial MT"/>
                <a:cs typeface="Arial MT"/>
              </a:rPr>
              <a:t>the </a:t>
            </a:r>
            <a:r>
              <a:rPr sz="1500" spc="13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adventure </a:t>
            </a:r>
            <a:r>
              <a:rPr sz="1500" spc="13" dirty="0">
                <a:latin typeface="Arial MT"/>
                <a:cs typeface="Arial MT"/>
              </a:rPr>
              <a:t>scenes </a:t>
            </a:r>
            <a:r>
              <a:rPr sz="1500" spc="9" dirty="0">
                <a:latin typeface="Arial MT"/>
                <a:cs typeface="Arial MT"/>
              </a:rPr>
              <a:t>are </a:t>
            </a:r>
            <a:r>
              <a:rPr sz="1500" spc="6" dirty="0">
                <a:latin typeface="Arial MT"/>
                <a:cs typeface="Arial MT"/>
              </a:rPr>
              <a:t>fun... </a:t>
            </a:r>
            <a:r>
              <a:rPr sz="1500" spc="9" dirty="0">
                <a:latin typeface="Arial MT"/>
                <a:cs typeface="Arial MT"/>
              </a:rPr>
              <a:t> </a:t>
            </a:r>
            <a:r>
              <a:rPr sz="1500" spc="3" dirty="0">
                <a:latin typeface="Arial MT"/>
                <a:cs typeface="Arial MT"/>
              </a:rPr>
              <a:t>It </a:t>
            </a:r>
            <a:r>
              <a:rPr sz="1500" spc="13" dirty="0">
                <a:latin typeface="Arial MT"/>
                <a:cs typeface="Arial MT"/>
              </a:rPr>
              <a:t>manages </a:t>
            </a:r>
            <a:r>
              <a:rPr sz="1500" spc="6" dirty="0">
                <a:latin typeface="Arial MT"/>
                <a:cs typeface="Arial MT"/>
              </a:rPr>
              <a:t>to </a:t>
            </a:r>
            <a:r>
              <a:rPr sz="1500" spc="13" dirty="0">
                <a:latin typeface="Arial MT"/>
                <a:cs typeface="Arial MT"/>
              </a:rPr>
              <a:t>be </a:t>
            </a:r>
            <a:r>
              <a:rPr sz="1500" spc="9" dirty="0">
                <a:latin typeface="Arial MT"/>
                <a:cs typeface="Arial MT"/>
              </a:rPr>
              <a:t>whimsical </a:t>
            </a:r>
            <a:r>
              <a:rPr sz="1500" spc="13" dirty="0">
                <a:latin typeface="Arial MT"/>
                <a:cs typeface="Arial MT"/>
              </a:rPr>
              <a:t> and </a:t>
            </a:r>
            <a:r>
              <a:rPr sz="1500" spc="9" dirty="0">
                <a:latin typeface="Arial MT"/>
                <a:cs typeface="Arial MT"/>
              </a:rPr>
              <a:t>romantic while laughing </a:t>
            </a:r>
            <a:r>
              <a:rPr sz="1500" spc="-409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at the conventions of the </a:t>
            </a:r>
            <a:r>
              <a:rPr sz="1500" spc="13" dirty="0">
                <a:latin typeface="Arial MT"/>
                <a:cs typeface="Arial MT"/>
              </a:rPr>
              <a:t> </a:t>
            </a:r>
            <a:r>
              <a:rPr sz="1500" spc="6" dirty="0">
                <a:latin typeface="Arial MT"/>
                <a:cs typeface="Arial MT"/>
              </a:rPr>
              <a:t>fairy tale </a:t>
            </a:r>
            <a:r>
              <a:rPr sz="1500" spc="9" dirty="0">
                <a:latin typeface="Arial MT"/>
                <a:cs typeface="Arial MT"/>
              </a:rPr>
              <a:t>genre. </a:t>
            </a:r>
            <a:r>
              <a:rPr sz="1500" spc="6" dirty="0">
                <a:latin typeface="Arial MT"/>
                <a:cs typeface="Arial MT"/>
              </a:rPr>
              <a:t>I </a:t>
            </a:r>
            <a:r>
              <a:rPr sz="1500" spc="9" dirty="0">
                <a:latin typeface="Arial MT"/>
                <a:cs typeface="Arial MT"/>
              </a:rPr>
              <a:t>would </a:t>
            </a:r>
            <a:r>
              <a:rPr sz="1500" spc="13" dirty="0">
                <a:latin typeface="Arial MT"/>
                <a:cs typeface="Arial MT"/>
              </a:rPr>
              <a:t> recommend </a:t>
            </a:r>
            <a:r>
              <a:rPr sz="1500" spc="3" dirty="0">
                <a:latin typeface="Arial MT"/>
                <a:cs typeface="Arial MT"/>
              </a:rPr>
              <a:t>it </a:t>
            </a:r>
            <a:r>
              <a:rPr sz="1500" spc="6" dirty="0">
                <a:latin typeface="Arial MT"/>
                <a:cs typeface="Arial MT"/>
              </a:rPr>
              <a:t>to just </a:t>
            </a:r>
            <a:r>
              <a:rPr sz="1500" spc="9" dirty="0">
                <a:latin typeface="Arial MT"/>
                <a:cs typeface="Arial MT"/>
              </a:rPr>
              <a:t>about </a:t>
            </a:r>
            <a:r>
              <a:rPr sz="1500" spc="13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anyone. </a:t>
            </a:r>
            <a:r>
              <a:rPr sz="1500" spc="6" dirty="0">
                <a:latin typeface="Arial MT"/>
                <a:cs typeface="Arial MT"/>
              </a:rPr>
              <a:t>I've </a:t>
            </a:r>
            <a:r>
              <a:rPr sz="1500" spc="13" dirty="0">
                <a:latin typeface="Arial MT"/>
                <a:cs typeface="Arial MT"/>
              </a:rPr>
              <a:t>seen </a:t>
            </a:r>
            <a:r>
              <a:rPr sz="1500" spc="3" dirty="0">
                <a:latin typeface="Arial MT"/>
                <a:cs typeface="Arial MT"/>
              </a:rPr>
              <a:t>it </a:t>
            </a:r>
            <a:r>
              <a:rPr sz="1500" spc="9" dirty="0">
                <a:latin typeface="Arial MT"/>
                <a:cs typeface="Arial MT"/>
              </a:rPr>
              <a:t>several </a:t>
            </a:r>
            <a:r>
              <a:rPr sz="1500" spc="13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times,</a:t>
            </a:r>
            <a:r>
              <a:rPr sz="1500" spc="-3" dirty="0">
                <a:latin typeface="Arial MT"/>
                <a:cs typeface="Arial MT"/>
              </a:rPr>
              <a:t> </a:t>
            </a:r>
            <a:r>
              <a:rPr sz="1500" spc="13" dirty="0">
                <a:latin typeface="Arial MT"/>
                <a:cs typeface="Arial MT"/>
              </a:rPr>
              <a:t>and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6" dirty="0">
                <a:latin typeface="Arial MT"/>
                <a:cs typeface="Arial MT"/>
              </a:rPr>
              <a:t>I'm</a:t>
            </a:r>
            <a:r>
              <a:rPr sz="1500" spc="-3" dirty="0">
                <a:latin typeface="Arial MT"/>
                <a:cs typeface="Arial MT"/>
              </a:rPr>
              <a:t> </a:t>
            </a:r>
            <a:r>
              <a:rPr sz="1500" spc="9" dirty="0">
                <a:latin typeface="Arial MT"/>
                <a:cs typeface="Arial MT"/>
              </a:rPr>
              <a:t>always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13" dirty="0">
                <a:latin typeface="Arial MT"/>
                <a:cs typeface="Arial MT"/>
              </a:rPr>
              <a:t>happy </a:t>
            </a:r>
            <a:r>
              <a:rPr sz="1500" spc="-406" dirty="0">
                <a:latin typeface="Arial MT"/>
                <a:cs typeface="Arial MT"/>
              </a:rPr>
              <a:t> </a:t>
            </a:r>
            <a:r>
              <a:rPr sz="1500" spc="6" dirty="0">
                <a:latin typeface="Arial MT"/>
                <a:cs typeface="Arial MT"/>
              </a:rPr>
              <a:t>to </a:t>
            </a:r>
            <a:r>
              <a:rPr sz="1500" spc="13" dirty="0">
                <a:latin typeface="Arial MT"/>
                <a:cs typeface="Arial MT"/>
              </a:rPr>
              <a:t>see </a:t>
            </a:r>
            <a:r>
              <a:rPr sz="1500" spc="3" dirty="0">
                <a:latin typeface="Arial MT"/>
                <a:cs typeface="Arial MT"/>
              </a:rPr>
              <a:t>it </a:t>
            </a:r>
            <a:r>
              <a:rPr sz="1500" spc="9" dirty="0">
                <a:latin typeface="Arial MT"/>
                <a:cs typeface="Arial MT"/>
              </a:rPr>
              <a:t>again </a:t>
            </a:r>
            <a:r>
              <a:rPr sz="1500" spc="13" dirty="0">
                <a:latin typeface="Arial MT"/>
                <a:cs typeface="Arial MT"/>
              </a:rPr>
              <a:t>whenever </a:t>
            </a:r>
            <a:r>
              <a:rPr sz="1500" spc="6" dirty="0">
                <a:latin typeface="Arial MT"/>
                <a:cs typeface="Arial MT"/>
              </a:rPr>
              <a:t>I </a:t>
            </a:r>
            <a:r>
              <a:rPr sz="1500" spc="9" dirty="0">
                <a:latin typeface="Arial MT"/>
                <a:cs typeface="Arial MT"/>
              </a:rPr>
              <a:t> </a:t>
            </a:r>
            <a:r>
              <a:rPr sz="1500" spc="13" dirty="0">
                <a:latin typeface="Arial MT"/>
                <a:cs typeface="Arial MT"/>
              </a:rPr>
              <a:t>have a </a:t>
            </a:r>
            <a:r>
              <a:rPr sz="1500" spc="9" dirty="0">
                <a:latin typeface="Arial MT"/>
                <a:cs typeface="Arial MT"/>
              </a:rPr>
              <a:t>friend </a:t>
            </a:r>
            <a:r>
              <a:rPr sz="1500" spc="13" dirty="0">
                <a:latin typeface="Arial MT"/>
                <a:cs typeface="Arial MT"/>
              </a:rPr>
              <a:t>who </a:t>
            </a:r>
            <a:r>
              <a:rPr sz="1500" spc="9" dirty="0">
                <a:latin typeface="Arial MT"/>
                <a:cs typeface="Arial MT"/>
              </a:rPr>
              <a:t>hasn't </a:t>
            </a:r>
            <a:r>
              <a:rPr sz="1500" spc="13" dirty="0">
                <a:latin typeface="Arial MT"/>
                <a:cs typeface="Arial MT"/>
              </a:rPr>
              <a:t> seen</a:t>
            </a:r>
            <a:r>
              <a:rPr sz="1500" spc="3" dirty="0">
                <a:latin typeface="Arial MT"/>
                <a:cs typeface="Arial MT"/>
              </a:rPr>
              <a:t> it</a:t>
            </a:r>
            <a:r>
              <a:rPr sz="1500" spc="6" dirty="0">
                <a:latin typeface="Arial MT"/>
                <a:cs typeface="Arial MT"/>
              </a:rPr>
              <a:t> yet!</a:t>
            </a:r>
            <a:endParaRPr sz="1500" dirty="0">
              <a:latin typeface="Arial MT"/>
              <a:cs typeface="Arial MT"/>
            </a:endParaRPr>
          </a:p>
          <a:p>
            <a:pPr marL="62309">
              <a:spcBef>
                <a:spcPts val="869"/>
              </a:spcBef>
            </a:pPr>
            <a:r>
              <a:rPr sz="1375" spc="-9" dirty="0">
                <a:latin typeface="Calibri"/>
                <a:cs typeface="Calibri"/>
              </a:rPr>
              <a:t>15</a:t>
            </a:r>
            <a:endParaRPr sz="1375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3878" y="989916"/>
            <a:ext cx="2306128" cy="5410884"/>
            <a:chOff x="10706101" y="1193801"/>
            <a:chExt cx="3538220" cy="7035800"/>
          </a:xfrm>
        </p:grpSpPr>
        <p:sp>
          <p:nvSpPr>
            <p:cNvPr id="5" name="object 5"/>
            <p:cNvSpPr/>
            <p:nvPr/>
          </p:nvSpPr>
          <p:spPr>
            <a:xfrm>
              <a:off x="10706101" y="1193801"/>
              <a:ext cx="3538220" cy="7035800"/>
            </a:xfrm>
            <a:custGeom>
              <a:avLst/>
              <a:gdLst/>
              <a:ahLst/>
              <a:cxnLst/>
              <a:rect l="l" t="t" r="r" b="b"/>
              <a:pathLst>
                <a:path w="3538219" h="7035800">
                  <a:moveTo>
                    <a:pt x="3538136" y="0"/>
                  </a:moveTo>
                  <a:lnTo>
                    <a:pt x="0" y="0"/>
                  </a:lnTo>
                  <a:lnTo>
                    <a:pt x="0" y="7035798"/>
                  </a:lnTo>
                  <a:lnTo>
                    <a:pt x="3538136" y="7035798"/>
                  </a:lnTo>
                  <a:lnTo>
                    <a:pt x="353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776826" y="4280595"/>
              <a:ext cx="1428115" cy="613410"/>
            </a:xfrm>
            <a:custGeom>
              <a:avLst/>
              <a:gdLst/>
              <a:ahLst/>
              <a:cxnLst/>
              <a:rect l="l" t="t" r="r" b="b"/>
              <a:pathLst>
                <a:path w="1428115" h="613410">
                  <a:moveTo>
                    <a:pt x="917844" y="0"/>
                  </a:moveTo>
                  <a:lnTo>
                    <a:pt x="917844" y="122563"/>
                  </a:lnTo>
                  <a:lnTo>
                    <a:pt x="0" y="122563"/>
                  </a:lnTo>
                  <a:lnTo>
                    <a:pt x="0" y="490255"/>
                  </a:lnTo>
                  <a:lnTo>
                    <a:pt x="917844" y="490255"/>
                  </a:lnTo>
                  <a:lnTo>
                    <a:pt x="917844" y="612819"/>
                  </a:lnTo>
                  <a:lnTo>
                    <a:pt x="1427756" y="306410"/>
                  </a:lnTo>
                  <a:lnTo>
                    <a:pt x="917844" y="0"/>
                  </a:lnTo>
                  <a:close/>
                </a:path>
              </a:pathLst>
            </a:custGeom>
            <a:solidFill>
              <a:srgbClr val="048D9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782492" y="4280595"/>
              <a:ext cx="1422400" cy="613410"/>
            </a:xfrm>
            <a:custGeom>
              <a:avLst/>
              <a:gdLst/>
              <a:ahLst/>
              <a:cxnLst/>
              <a:rect l="l" t="t" r="r" b="b"/>
              <a:pathLst>
                <a:path w="1422400" h="613410">
                  <a:moveTo>
                    <a:pt x="0" y="493660"/>
                  </a:moveTo>
                  <a:lnTo>
                    <a:pt x="0" y="130507"/>
                  </a:lnTo>
                  <a:lnTo>
                    <a:pt x="917843" y="130507"/>
                  </a:lnTo>
                  <a:lnTo>
                    <a:pt x="917843" y="0"/>
                  </a:lnTo>
                  <a:lnTo>
                    <a:pt x="1422090" y="306409"/>
                  </a:lnTo>
                  <a:lnTo>
                    <a:pt x="917843" y="612819"/>
                  </a:lnTo>
                  <a:lnTo>
                    <a:pt x="917843" y="493660"/>
                  </a:lnTo>
                  <a:lnTo>
                    <a:pt x="0" y="493660"/>
                  </a:lnTo>
                  <a:close/>
                </a:path>
              </a:pathLst>
            </a:custGeom>
            <a:ln w="11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07383"/>
              </p:ext>
            </p:extLst>
          </p:nvPr>
        </p:nvGraphicFramePr>
        <p:xfrm>
          <a:off x="7677884" y="989915"/>
          <a:ext cx="1102122" cy="552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4153"/>
                <a:gridCol w="257969"/>
              </a:tblGrid>
              <a:tr h="18795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it</a:t>
                      </a:r>
                      <a:endParaRPr sz="13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080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I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the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to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and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seen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yet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would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whimsical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times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sweet</a:t>
                      </a:r>
                      <a:endParaRPr sz="13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satirical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adventure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genre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fairy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humor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have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05691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great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05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87959">
                <a:tc>
                  <a:txBody>
                    <a:bodyPr/>
                    <a:lstStyle/>
                    <a:p>
                      <a:pPr marL="31750">
                        <a:lnSpc>
                          <a:spcPts val="2270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…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270"/>
                        </a:lnSpc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…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815509" y="1723142"/>
            <a:ext cx="2695972" cy="3867150"/>
            <a:chOff x="6104814" y="1385427"/>
            <a:chExt cx="4313555" cy="6187440"/>
          </a:xfrm>
        </p:grpSpPr>
        <p:sp>
          <p:nvSpPr>
            <p:cNvPr id="10" name="object 10"/>
            <p:cNvSpPr/>
            <p:nvPr/>
          </p:nvSpPr>
          <p:spPr>
            <a:xfrm>
              <a:off x="6116243" y="2147890"/>
              <a:ext cx="715645" cy="5413375"/>
            </a:xfrm>
            <a:custGeom>
              <a:avLst/>
              <a:gdLst/>
              <a:ahLst/>
              <a:cxnLst/>
              <a:rect l="l" t="t" r="r" b="b"/>
              <a:pathLst>
                <a:path w="715645" h="5413375">
                  <a:moveTo>
                    <a:pt x="306470" y="0"/>
                  </a:moveTo>
                  <a:lnTo>
                    <a:pt x="0" y="5208967"/>
                  </a:lnTo>
                  <a:lnTo>
                    <a:pt x="715096" y="5413241"/>
                  </a:lnTo>
                  <a:lnTo>
                    <a:pt x="510782" y="102137"/>
                  </a:lnTo>
                  <a:lnTo>
                    <a:pt x="306470" y="0"/>
                  </a:lnTo>
                  <a:close/>
                </a:path>
              </a:pathLst>
            </a:custGeom>
            <a:solidFill>
              <a:srgbClr val="D5CE9B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16244" y="2147890"/>
              <a:ext cx="715645" cy="5413375"/>
            </a:xfrm>
            <a:custGeom>
              <a:avLst/>
              <a:gdLst/>
              <a:ahLst/>
              <a:cxnLst/>
              <a:rect l="l" t="t" r="r" b="b"/>
              <a:pathLst>
                <a:path w="715645" h="5413375">
                  <a:moveTo>
                    <a:pt x="510782" y="102136"/>
                  </a:moveTo>
                  <a:lnTo>
                    <a:pt x="306469" y="0"/>
                  </a:lnTo>
                  <a:lnTo>
                    <a:pt x="0" y="5208967"/>
                  </a:lnTo>
                  <a:lnTo>
                    <a:pt x="715095" y="5413240"/>
                  </a:lnTo>
                  <a:lnTo>
                    <a:pt x="510782" y="102136"/>
                  </a:lnTo>
                  <a:close/>
                </a:path>
              </a:pathLst>
            </a:custGeom>
            <a:ln w="11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2" name="object 12"/>
            <p:cNvSpPr/>
            <p:nvPr/>
          </p:nvSpPr>
          <p:spPr>
            <a:xfrm>
              <a:off x="6627026" y="2045754"/>
              <a:ext cx="3780154" cy="5515610"/>
            </a:xfrm>
            <a:custGeom>
              <a:avLst/>
              <a:gdLst/>
              <a:ahLst/>
              <a:cxnLst/>
              <a:rect l="l" t="t" r="r" b="b"/>
              <a:pathLst>
                <a:path w="3780154" h="5515609">
                  <a:moveTo>
                    <a:pt x="0" y="0"/>
                  </a:moveTo>
                  <a:lnTo>
                    <a:pt x="204313" y="5515376"/>
                  </a:lnTo>
                  <a:lnTo>
                    <a:pt x="3779791" y="4902556"/>
                  </a:lnTo>
                  <a:lnTo>
                    <a:pt x="3371165" y="204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E9B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27026" y="2045754"/>
              <a:ext cx="3780154" cy="5515610"/>
            </a:xfrm>
            <a:custGeom>
              <a:avLst/>
              <a:gdLst/>
              <a:ahLst/>
              <a:cxnLst/>
              <a:rect l="l" t="t" r="r" b="b"/>
              <a:pathLst>
                <a:path w="3780154" h="5515609">
                  <a:moveTo>
                    <a:pt x="0" y="0"/>
                  </a:moveTo>
                  <a:lnTo>
                    <a:pt x="204313" y="5515377"/>
                  </a:lnTo>
                  <a:lnTo>
                    <a:pt x="3779791" y="4902557"/>
                  </a:lnTo>
                  <a:lnTo>
                    <a:pt x="3371165" y="204273"/>
                  </a:lnTo>
                  <a:lnTo>
                    <a:pt x="0" y="0"/>
                  </a:lnTo>
                  <a:close/>
                </a:path>
              </a:pathLst>
            </a:custGeom>
            <a:ln w="11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4" name="object 14"/>
            <p:cNvSpPr/>
            <p:nvPr/>
          </p:nvSpPr>
          <p:spPr>
            <a:xfrm>
              <a:off x="7444278" y="1470766"/>
              <a:ext cx="1635760" cy="677545"/>
            </a:xfrm>
            <a:custGeom>
              <a:avLst/>
              <a:gdLst/>
              <a:ahLst/>
              <a:cxnLst/>
              <a:rect l="l" t="t" r="r" b="b"/>
              <a:pathLst>
                <a:path w="1635759" h="677544">
                  <a:moveTo>
                    <a:pt x="0" y="574987"/>
                  </a:moveTo>
                  <a:lnTo>
                    <a:pt x="10939" y="511469"/>
                  </a:lnTo>
                  <a:lnTo>
                    <a:pt x="63223" y="363049"/>
                  </a:lnTo>
                  <a:lnTo>
                    <a:pt x="186052" y="192927"/>
                  </a:lnTo>
                  <a:lnTo>
                    <a:pt x="408626" y="64304"/>
                  </a:lnTo>
                  <a:lnTo>
                    <a:pt x="466581" y="47354"/>
                  </a:lnTo>
                  <a:lnTo>
                    <a:pt x="521830" y="33036"/>
                  </a:lnTo>
                  <a:lnTo>
                    <a:pt x="574661" y="21325"/>
                  </a:lnTo>
                  <a:lnTo>
                    <a:pt x="625364" y="12192"/>
                  </a:lnTo>
                  <a:lnTo>
                    <a:pt x="674231" y="5611"/>
                  </a:lnTo>
                  <a:lnTo>
                    <a:pt x="721552" y="1556"/>
                  </a:lnTo>
                  <a:lnTo>
                    <a:pt x="767616" y="0"/>
                  </a:lnTo>
                  <a:lnTo>
                    <a:pt x="812713" y="914"/>
                  </a:lnTo>
                  <a:lnTo>
                    <a:pt x="857135" y="4274"/>
                  </a:lnTo>
                  <a:lnTo>
                    <a:pt x="901172" y="10052"/>
                  </a:lnTo>
                  <a:lnTo>
                    <a:pt x="945113" y="18221"/>
                  </a:lnTo>
                  <a:lnTo>
                    <a:pt x="989248" y="28755"/>
                  </a:lnTo>
                  <a:lnTo>
                    <a:pt x="1033869" y="41626"/>
                  </a:lnTo>
                  <a:lnTo>
                    <a:pt x="1079265" y="56808"/>
                  </a:lnTo>
                  <a:lnTo>
                    <a:pt x="1125727" y="74274"/>
                  </a:lnTo>
                  <a:lnTo>
                    <a:pt x="1173545" y="93997"/>
                  </a:lnTo>
                  <a:lnTo>
                    <a:pt x="1223008" y="115950"/>
                  </a:lnTo>
                  <a:lnTo>
                    <a:pt x="1274408" y="140107"/>
                  </a:lnTo>
                  <a:lnTo>
                    <a:pt x="1328034" y="166440"/>
                  </a:lnTo>
                  <a:lnTo>
                    <a:pt x="1522436" y="319478"/>
                  </a:lnTo>
                  <a:lnTo>
                    <a:pt x="1611505" y="486887"/>
                  </a:lnTo>
                  <a:lnTo>
                    <a:pt x="1635457" y="621744"/>
                  </a:lnTo>
                  <a:lnTo>
                    <a:pt x="1634504" y="677123"/>
                  </a:lnTo>
                </a:path>
              </a:pathLst>
            </a:custGeom>
            <a:ln w="113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5" name="object 15"/>
            <p:cNvSpPr/>
            <p:nvPr/>
          </p:nvSpPr>
          <p:spPr>
            <a:xfrm>
              <a:off x="7444278" y="1470766"/>
              <a:ext cx="1635760" cy="677545"/>
            </a:xfrm>
            <a:custGeom>
              <a:avLst/>
              <a:gdLst/>
              <a:ahLst/>
              <a:cxnLst/>
              <a:rect l="l" t="t" r="r" b="b"/>
              <a:pathLst>
                <a:path w="1635759" h="677544">
                  <a:moveTo>
                    <a:pt x="0" y="574987"/>
                  </a:moveTo>
                  <a:lnTo>
                    <a:pt x="10939" y="511469"/>
                  </a:lnTo>
                  <a:lnTo>
                    <a:pt x="63223" y="363049"/>
                  </a:lnTo>
                  <a:lnTo>
                    <a:pt x="186052" y="192927"/>
                  </a:lnTo>
                  <a:lnTo>
                    <a:pt x="408626" y="64304"/>
                  </a:lnTo>
                  <a:lnTo>
                    <a:pt x="466581" y="47354"/>
                  </a:lnTo>
                  <a:lnTo>
                    <a:pt x="521830" y="33036"/>
                  </a:lnTo>
                  <a:lnTo>
                    <a:pt x="574661" y="21325"/>
                  </a:lnTo>
                  <a:lnTo>
                    <a:pt x="625364" y="12192"/>
                  </a:lnTo>
                  <a:lnTo>
                    <a:pt x="674231" y="5611"/>
                  </a:lnTo>
                  <a:lnTo>
                    <a:pt x="721552" y="1556"/>
                  </a:lnTo>
                  <a:lnTo>
                    <a:pt x="767616" y="0"/>
                  </a:lnTo>
                  <a:lnTo>
                    <a:pt x="812713" y="914"/>
                  </a:lnTo>
                  <a:lnTo>
                    <a:pt x="857135" y="4274"/>
                  </a:lnTo>
                  <a:lnTo>
                    <a:pt x="901172" y="10052"/>
                  </a:lnTo>
                  <a:lnTo>
                    <a:pt x="945113" y="18221"/>
                  </a:lnTo>
                  <a:lnTo>
                    <a:pt x="989248" y="28755"/>
                  </a:lnTo>
                  <a:lnTo>
                    <a:pt x="1033869" y="41626"/>
                  </a:lnTo>
                  <a:lnTo>
                    <a:pt x="1079265" y="56808"/>
                  </a:lnTo>
                  <a:lnTo>
                    <a:pt x="1125727" y="74274"/>
                  </a:lnTo>
                  <a:lnTo>
                    <a:pt x="1173545" y="93997"/>
                  </a:lnTo>
                  <a:lnTo>
                    <a:pt x="1223008" y="115950"/>
                  </a:lnTo>
                  <a:lnTo>
                    <a:pt x="1274408" y="140107"/>
                  </a:lnTo>
                  <a:lnTo>
                    <a:pt x="1328034" y="166440"/>
                  </a:lnTo>
                  <a:lnTo>
                    <a:pt x="1522436" y="319478"/>
                  </a:lnTo>
                  <a:lnTo>
                    <a:pt x="1611505" y="486887"/>
                  </a:lnTo>
                  <a:lnTo>
                    <a:pt x="1635457" y="621744"/>
                  </a:lnTo>
                  <a:lnTo>
                    <a:pt x="1634504" y="677123"/>
                  </a:lnTo>
                </a:path>
              </a:pathLst>
            </a:custGeom>
            <a:ln w="567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6244" y="2045754"/>
              <a:ext cx="4290695" cy="5515610"/>
            </a:xfrm>
            <a:custGeom>
              <a:avLst/>
              <a:gdLst/>
              <a:ahLst/>
              <a:cxnLst/>
              <a:rect l="l" t="t" r="r" b="b"/>
              <a:pathLst>
                <a:path w="4290695" h="5515609">
                  <a:moveTo>
                    <a:pt x="306469" y="102136"/>
                  </a:moveTo>
                  <a:lnTo>
                    <a:pt x="0" y="5311103"/>
                  </a:lnTo>
                </a:path>
                <a:path w="4290695" h="5515609">
                  <a:moveTo>
                    <a:pt x="0" y="5311103"/>
                  </a:moveTo>
                  <a:lnTo>
                    <a:pt x="715095" y="5515377"/>
                  </a:lnTo>
                </a:path>
                <a:path w="4290695" h="5515609">
                  <a:moveTo>
                    <a:pt x="408625" y="4902557"/>
                  </a:moveTo>
                  <a:lnTo>
                    <a:pt x="0" y="5311103"/>
                  </a:lnTo>
                </a:path>
                <a:path w="4290695" h="5515609">
                  <a:moveTo>
                    <a:pt x="408625" y="4902557"/>
                  </a:moveTo>
                  <a:lnTo>
                    <a:pt x="715095" y="5515377"/>
                  </a:lnTo>
                </a:path>
                <a:path w="4290695" h="5515609">
                  <a:moveTo>
                    <a:pt x="520027" y="249581"/>
                  </a:moveTo>
                  <a:lnTo>
                    <a:pt x="408625" y="4902557"/>
                  </a:lnTo>
                </a:path>
                <a:path w="4290695" h="5515609">
                  <a:moveTo>
                    <a:pt x="306469" y="102136"/>
                  </a:moveTo>
                  <a:lnTo>
                    <a:pt x="516665" y="158824"/>
                  </a:lnTo>
                </a:path>
                <a:path w="4290695" h="5515609">
                  <a:moveTo>
                    <a:pt x="715095" y="5515377"/>
                  </a:moveTo>
                  <a:lnTo>
                    <a:pt x="510782" y="0"/>
                  </a:lnTo>
                </a:path>
                <a:path w="4290695" h="5515609">
                  <a:moveTo>
                    <a:pt x="510782" y="0"/>
                  </a:moveTo>
                  <a:lnTo>
                    <a:pt x="3881947" y="204273"/>
                  </a:lnTo>
                </a:path>
                <a:path w="4290695" h="5515609">
                  <a:moveTo>
                    <a:pt x="715095" y="5515377"/>
                  </a:moveTo>
                  <a:lnTo>
                    <a:pt x="4290573" y="4902557"/>
                  </a:lnTo>
                </a:path>
                <a:path w="4290695" h="5515609">
                  <a:moveTo>
                    <a:pt x="4290573" y="4902557"/>
                  </a:moveTo>
                  <a:lnTo>
                    <a:pt x="3881947" y="204273"/>
                  </a:lnTo>
                </a:path>
              </a:pathLst>
            </a:custGeom>
            <a:ln w="2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7" name="object 17"/>
            <p:cNvSpPr/>
            <p:nvPr/>
          </p:nvSpPr>
          <p:spPr>
            <a:xfrm>
              <a:off x="7546435" y="1442259"/>
              <a:ext cx="1838960" cy="1114425"/>
            </a:xfrm>
            <a:custGeom>
              <a:avLst/>
              <a:gdLst/>
              <a:ahLst/>
              <a:cxnLst/>
              <a:rect l="l" t="t" r="r" b="b"/>
              <a:pathLst>
                <a:path w="1838959" h="1114425">
                  <a:moveTo>
                    <a:pt x="0" y="1114176"/>
                  </a:moveTo>
                  <a:lnTo>
                    <a:pt x="6869" y="1007169"/>
                  </a:lnTo>
                  <a:lnTo>
                    <a:pt x="52370" y="752220"/>
                  </a:lnTo>
                  <a:lnTo>
                    <a:pt x="173842" y="448442"/>
                  </a:lnTo>
                  <a:lnTo>
                    <a:pt x="408626" y="194947"/>
                  </a:lnTo>
                  <a:lnTo>
                    <a:pt x="460407" y="162456"/>
                  </a:lnTo>
                  <a:lnTo>
                    <a:pt x="510180" y="132918"/>
                  </a:lnTo>
                  <a:lnTo>
                    <a:pt x="558135" y="106334"/>
                  </a:lnTo>
                  <a:lnTo>
                    <a:pt x="604464" y="82704"/>
                  </a:lnTo>
                  <a:lnTo>
                    <a:pt x="649358" y="62028"/>
                  </a:lnTo>
                  <a:lnTo>
                    <a:pt x="693009" y="44306"/>
                  </a:lnTo>
                  <a:lnTo>
                    <a:pt x="735607" y="29537"/>
                  </a:lnTo>
                  <a:lnTo>
                    <a:pt x="777345" y="17722"/>
                  </a:lnTo>
                  <a:lnTo>
                    <a:pt x="818412" y="8861"/>
                  </a:lnTo>
                  <a:lnTo>
                    <a:pt x="859002" y="2953"/>
                  </a:lnTo>
                  <a:lnTo>
                    <a:pt x="899305" y="0"/>
                  </a:lnTo>
                  <a:lnTo>
                    <a:pt x="939512" y="0"/>
                  </a:lnTo>
                  <a:lnTo>
                    <a:pt x="979814" y="2953"/>
                  </a:lnTo>
                  <a:lnTo>
                    <a:pt x="1020404" y="8861"/>
                  </a:lnTo>
                  <a:lnTo>
                    <a:pt x="1061472" y="17722"/>
                  </a:lnTo>
                  <a:lnTo>
                    <a:pt x="1103209" y="29537"/>
                  </a:lnTo>
                  <a:lnTo>
                    <a:pt x="1145808" y="44306"/>
                  </a:lnTo>
                  <a:lnTo>
                    <a:pt x="1189458" y="62028"/>
                  </a:lnTo>
                  <a:lnTo>
                    <a:pt x="1234353" y="82704"/>
                  </a:lnTo>
                  <a:lnTo>
                    <a:pt x="1280682" y="106334"/>
                  </a:lnTo>
                  <a:lnTo>
                    <a:pt x="1328637" y="132918"/>
                  </a:lnTo>
                  <a:lnTo>
                    <a:pt x="1378409" y="162456"/>
                  </a:lnTo>
                  <a:lnTo>
                    <a:pt x="1430191" y="194947"/>
                  </a:lnTo>
                  <a:lnTo>
                    <a:pt x="1664974" y="448442"/>
                  </a:lnTo>
                  <a:lnTo>
                    <a:pt x="1786446" y="752220"/>
                  </a:lnTo>
                  <a:lnTo>
                    <a:pt x="1831948" y="1007169"/>
                  </a:lnTo>
                  <a:lnTo>
                    <a:pt x="1838817" y="1114176"/>
                  </a:lnTo>
                </a:path>
              </a:pathLst>
            </a:custGeom>
            <a:ln w="113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8" name="object 18"/>
            <p:cNvSpPr/>
            <p:nvPr/>
          </p:nvSpPr>
          <p:spPr>
            <a:xfrm>
              <a:off x="7546435" y="1442259"/>
              <a:ext cx="1838960" cy="1114425"/>
            </a:xfrm>
            <a:custGeom>
              <a:avLst/>
              <a:gdLst/>
              <a:ahLst/>
              <a:cxnLst/>
              <a:rect l="l" t="t" r="r" b="b"/>
              <a:pathLst>
                <a:path w="1838959" h="1114425">
                  <a:moveTo>
                    <a:pt x="0" y="1114176"/>
                  </a:moveTo>
                  <a:lnTo>
                    <a:pt x="6869" y="1007169"/>
                  </a:lnTo>
                  <a:lnTo>
                    <a:pt x="52370" y="752220"/>
                  </a:lnTo>
                  <a:lnTo>
                    <a:pt x="173842" y="448442"/>
                  </a:lnTo>
                  <a:lnTo>
                    <a:pt x="408626" y="194947"/>
                  </a:lnTo>
                  <a:lnTo>
                    <a:pt x="460407" y="162456"/>
                  </a:lnTo>
                  <a:lnTo>
                    <a:pt x="510180" y="132918"/>
                  </a:lnTo>
                  <a:lnTo>
                    <a:pt x="558135" y="106334"/>
                  </a:lnTo>
                  <a:lnTo>
                    <a:pt x="604464" y="82704"/>
                  </a:lnTo>
                  <a:lnTo>
                    <a:pt x="649358" y="62028"/>
                  </a:lnTo>
                  <a:lnTo>
                    <a:pt x="693009" y="44306"/>
                  </a:lnTo>
                  <a:lnTo>
                    <a:pt x="735607" y="29537"/>
                  </a:lnTo>
                  <a:lnTo>
                    <a:pt x="777345" y="17722"/>
                  </a:lnTo>
                  <a:lnTo>
                    <a:pt x="818412" y="8861"/>
                  </a:lnTo>
                  <a:lnTo>
                    <a:pt x="859002" y="2953"/>
                  </a:lnTo>
                  <a:lnTo>
                    <a:pt x="899305" y="0"/>
                  </a:lnTo>
                  <a:lnTo>
                    <a:pt x="939512" y="0"/>
                  </a:lnTo>
                  <a:lnTo>
                    <a:pt x="979814" y="2953"/>
                  </a:lnTo>
                  <a:lnTo>
                    <a:pt x="1020404" y="8861"/>
                  </a:lnTo>
                  <a:lnTo>
                    <a:pt x="1061472" y="17722"/>
                  </a:lnTo>
                  <a:lnTo>
                    <a:pt x="1103209" y="29537"/>
                  </a:lnTo>
                  <a:lnTo>
                    <a:pt x="1145808" y="44306"/>
                  </a:lnTo>
                  <a:lnTo>
                    <a:pt x="1189458" y="62028"/>
                  </a:lnTo>
                  <a:lnTo>
                    <a:pt x="1234353" y="82704"/>
                  </a:lnTo>
                  <a:lnTo>
                    <a:pt x="1280682" y="106334"/>
                  </a:lnTo>
                  <a:lnTo>
                    <a:pt x="1328637" y="132918"/>
                  </a:lnTo>
                  <a:lnTo>
                    <a:pt x="1378409" y="162456"/>
                  </a:lnTo>
                  <a:lnTo>
                    <a:pt x="1430191" y="194947"/>
                  </a:lnTo>
                  <a:lnTo>
                    <a:pt x="1664974" y="448442"/>
                  </a:lnTo>
                  <a:lnTo>
                    <a:pt x="1786446" y="752220"/>
                  </a:lnTo>
                  <a:lnTo>
                    <a:pt x="1831948" y="1007169"/>
                  </a:lnTo>
                  <a:lnTo>
                    <a:pt x="1838817" y="1114176"/>
                  </a:lnTo>
                </a:path>
              </a:pathLst>
            </a:custGeom>
            <a:ln w="567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10444" y="4709695"/>
            <a:ext cx="63500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I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0226" y="3530867"/>
            <a:ext cx="121444" cy="47968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19844">
              <a:lnSpc>
                <a:spcPct val="114300"/>
              </a:lnSpc>
              <a:spcBef>
                <a:spcPts val="63"/>
              </a:spcBef>
            </a:pPr>
            <a:r>
              <a:rPr sz="1344" spc="-3" dirty="0">
                <a:latin typeface="Arial MT"/>
                <a:cs typeface="Arial MT"/>
              </a:rPr>
              <a:t>it  </a:t>
            </a:r>
            <a:r>
              <a:rPr sz="1344" dirty="0">
                <a:latin typeface="Arial MT"/>
                <a:cs typeface="Arial MT"/>
              </a:rPr>
              <a:t> </a:t>
            </a:r>
            <a:r>
              <a:rPr sz="1344" spc="-3" dirty="0">
                <a:latin typeface="Arial MT"/>
                <a:cs typeface="Arial MT"/>
              </a:rPr>
              <a:t>I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72531" y="2730799"/>
            <a:ext cx="63500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I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92002" y="3230842"/>
            <a:ext cx="915194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recommend</a:t>
            </a:r>
            <a:endParaRPr sz="1344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88057" y="4199013"/>
            <a:ext cx="25280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6" dirty="0">
                <a:latin typeface="Arial MT"/>
                <a:cs typeface="Arial MT"/>
              </a:rPr>
              <a:t>the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37318" y="4071341"/>
            <a:ext cx="25280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6" dirty="0">
                <a:latin typeface="Arial MT"/>
                <a:cs typeface="Arial MT"/>
              </a:rPr>
              <a:t>the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68733" y="4752252"/>
            <a:ext cx="300037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and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96429" y="4262848"/>
            <a:ext cx="385366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seen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47450" y="2847830"/>
            <a:ext cx="385366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seen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6707" y="3850045"/>
            <a:ext cx="243284" cy="47968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8972" marR="3175" indent="-21431">
              <a:lnSpc>
                <a:spcPct val="114300"/>
              </a:lnSpc>
              <a:spcBef>
                <a:spcPts val="63"/>
              </a:spcBef>
            </a:pPr>
            <a:r>
              <a:rPr sz="1344" spc="-3" dirty="0">
                <a:latin typeface="Arial MT"/>
                <a:cs typeface="Arial MT"/>
              </a:rPr>
              <a:t>yet  it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59565" y="4252208"/>
            <a:ext cx="460772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would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44070" y="4901201"/>
            <a:ext cx="40401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while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78483" y="4965037"/>
            <a:ext cx="75445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whenever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31970" y="3922392"/>
            <a:ext cx="565150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several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46043" y="4390518"/>
            <a:ext cx="930275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  <a:tabLst>
                <a:tab pos="245269" algn="l"/>
                <a:tab pos="874316" algn="l"/>
              </a:tabLst>
            </a:pPr>
            <a:r>
              <a:rPr sz="1344" spc="-6" dirty="0">
                <a:latin typeface="Arial MT"/>
                <a:cs typeface="Arial MT"/>
              </a:rPr>
              <a:t>t</a:t>
            </a:r>
            <a:r>
              <a:rPr sz="1344" spc="-3" dirty="0">
                <a:latin typeface="Arial MT"/>
                <a:cs typeface="Arial MT"/>
              </a:rPr>
              <a:t>o</a:t>
            </a:r>
            <a:r>
              <a:rPr sz="1344" dirty="0">
                <a:latin typeface="Arial MT"/>
                <a:cs typeface="Arial MT"/>
              </a:rPr>
              <a:t>	</a:t>
            </a:r>
            <a:r>
              <a:rPr sz="1344" spc="-3" dirty="0">
                <a:latin typeface="Arial MT"/>
                <a:cs typeface="Arial MT"/>
              </a:rPr>
              <a:t>scenes</a:t>
            </a:r>
            <a:r>
              <a:rPr sz="1344" dirty="0">
                <a:latin typeface="Arial MT"/>
                <a:cs typeface="Arial MT"/>
              </a:rPr>
              <a:t>	</a:t>
            </a:r>
            <a:r>
              <a:rPr sz="1344" spc="-3" dirty="0">
                <a:latin typeface="Arial MT"/>
                <a:cs typeface="Arial MT"/>
              </a:rPr>
              <a:t>I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41587" y="3432987"/>
            <a:ext cx="593328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sa</a:t>
            </a:r>
            <a:r>
              <a:rPr sz="1344" spc="-6" dirty="0">
                <a:latin typeface="Arial MT"/>
                <a:cs typeface="Arial MT"/>
              </a:rPr>
              <a:t>t</a:t>
            </a:r>
            <a:r>
              <a:rPr sz="1344" spc="-3" dirty="0">
                <a:latin typeface="Arial MT"/>
                <a:cs typeface="Arial MT"/>
              </a:rPr>
              <a:t>irical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62570" y="3486184"/>
            <a:ext cx="1609725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31750">
              <a:spcBef>
                <a:spcPts val="59"/>
              </a:spcBef>
              <a:tabLst>
                <a:tab pos="939800" algn="l"/>
              </a:tabLst>
            </a:pPr>
            <a:r>
              <a:rPr sz="2016" spc="14" baseline="-24547" dirty="0">
                <a:latin typeface="Arial MT"/>
                <a:cs typeface="Arial MT"/>
              </a:rPr>
              <a:t>who</a:t>
            </a:r>
            <a:r>
              <a:rPr sz="1344" spc="9" dirty="0">
                <a:latin typeface="Arial MT"/>
                <a:cs typeface="Arial MT"/>
              </a:rPr>
              <a:t>sweet	</a:t>
            </a:r>
            <a:r>
              <a:rPr sz="1344" spc="-3" dirty="0">
                <a:latin typeface="Arial MT"/>
                <a:cs typeface="Arial MT"/>
              </a:rPr>
              <a:t>of</a:t>
            </a:r>
            <a:r>
              <a:rPr sz="1344" spc="-22" dirty="0">
                <a:latin typeface="Arial MT"/>
                <a:cs typeface="Arial MT"/>
              </a:rPr>
              <a:t> </a:t>
            </a:r>
            <a:r>
              <a:rPr sz="2016" spc="-4" baseline="-41343" dirty="0">
                <a:latin typeface="Arial MT"/>
                <a:cs typeface="Arial MT"/>
              </a:rPr>
              <a:t>movie</a:t>
            </a:r>
            <a:endParaRPr sz="2016" baseline="-41343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73469" y="4454354"/>
            <a:ext cx="995363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6" dirty="0">
                <a:latin typeface="Arial MT"/>
                <a:cs typeface="Arial MT"/>
              </a:rPr>
              <a:t>the</a:t>
            </a:r>
            <a:r>
              <a:rPr sz="1344" spc="-81" dirty="0">
                <a:latin typeface="Arial MT"/>
                <a:cs typeface="Arial MT"/>
              </a:rPr>
              <a:t> </a:t>
            </a:r>
            <a:r>
              <a:rPr sz="1344" spc="-3" dirty="0">
                <a:latin typeface="Arial MT"/>
                <a:cs typeface="Arial MT"/>
              </a:rPr>
              <a:t>manages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61295" y="4007506"/>
            <a:ext cx="498872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humor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27813" y="5028873"/>
            <a:ext cx="385366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have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54673" y="3103171"/>
            <a:ext cx="479822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happy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44486" y="4645860"/>
            <a:ext cx="1855788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23813">
              <a:spcBef>
                <a:spcPts val="59"/>
              </a:spcBef>
              <a:tabLst>
                <a:tab pos="789781" algn="l"/>
                <a:tab pos="1112441" algn="l"/>
              </a:tabLst>
            </a:pPr>
            <a:r>
              <a:rPr sz="1344" spc="-6" dirty="0">
                <a:latin typeface="Arial MT"/>
                <a:cs typeface="Arial MT"/>
              </a:rPr>
              <a:t>fu</a:t>
            </a:r>
            <a:r>
              <a:rPr sz="1344" spc="-3" dirty="0">
                <a:latin typeface="Arial MT"/>
                <a:cs typeface="Arial MT"/>
              </a:rPr>
              <a:t>n</a:t>
            </a:r>
            <a:r>
              <a:rPr sz="1344" dirty="0">
                <a:latin typeface="Arial MT"/>
                <a:cs typeface="Arial MT"/>
              </a:rPr>
              <a:t>	</a:t>
            </a:r>
            <a:r>
              <a:rPr sz="2016" spc="-9" baseline="27131" dirty="0">
                <a:latin typeface="Arial MT"/>
                <a:cs typeface="Arial MT"/>
              </a:rPr>
              <a:t>th</a:t>
            </a:r>
            <a:r>
              <a:rPr sz="2016" spc="-4" baseline="27131" dirty="0">
                <a:latin typeface="Arial MT"/>
                <a:cs typeface="Arial MT"/>
              </a:rPr>
              <a:t>e</a:t>
            </a:r>
            <a:r>
              <a:rPr sz="2016" baseline="27131" dirty="0">
                <a:latin typeface="Arial MT"/>
                <a:cs typeface="Arial MT"/>
              </a:rPr>
              <a:t>	</a:t>
            </a:r>
            <a:r>
              <a:rPr sz="1344" spc="-6" dirty="0">
                <a:latin typeface="Arial MT"/>
                <a:cs typeface="Arial MT"/>
              </a:rPr>
              <a:t>t</a:t>
            </a:r>
            <a:r>
              <a:rPr sz="1344" spc="-3" dirty="0">
                <a:latin typeface="Arial MT"/>
                <a:cs typeface="Arial MT"/>
              </a:rPr>
              <a:t>imes</a:t>
            </a:r>
            <a:r>
              <a:rPr sz="1344" spc="-219" dirty="0">
                <a:latin typeface="Arial MT"/>
                <a:cs typeface="Arial MT"/>
              </a:rPr>
              <a:t> </a:t>
            </a:r>
            <a:r>
              <a:rPr sz="2016" spc="-4" baseline="-20671" dirty="0">
                <a:latin typeface="Arial MT"/>
                <a:cs typeface="Arial MT"/>
              </a:rPr>
              <a:t>and</a:t>
            </a:r>
            <a:endParaRPr sz="2016" baseline="-20671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43789" y="2986140"/>
            <a:ext cx="44211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6" dirty="0">
                <a:latin typeface="Arial MT"/>
                <a:cs typeface="Arial MT"/>
              </a:rPr>
              <a:t>f</a:t>
            </a:r>
            <a:r>
              <a:rPr sz="1344" spc="-3" dirty="0">
                <a:latin typeface="Arial MT"/>
                <a:cs typeface="Arial MT"/>
              </a:rPr>
              <a:t>riend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1426" y="2411621"/>
            <a:ext cx="379413" cy="610344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R="44450" algn="r">
              <a:lnSpc>
                <a:spcPts val="1559"/>
              </a:lnSpc>
              <a:spcBef>
                <a:spcPts val="59"/>
              </a:spcBef>
            </a:pPr>
            <a:r>
              <a:rPr sz="1344" spc="-6" dirty="0">
                <a:latin typeface="Arial MT"/>
                <a:cs typeface="Arial MT"/>
              </a:rPr>
              <a:t>f</a:t>
            </a:r>
            <a:r>
              <a:rPr sz="1344" spc="-3" dirty="0">
                <a:latin typeface="Arial MT"/>
                <a:cs typeface="Arial MT"/>
              </a:rPr>
              <a:t>airy</a:t>
            </a:r>
            <a:endParaRPr sz="1344">
              <a:latin typeface="Arial MT"/>
              <a:cs typeface="Arial MT"/>
            </a:endParaRPr>
          </a:p>
          <a:p>
            <a:pPr marL="86916" marR="3175" indent="159544" algn="r">
              <a:lnSpc>
                <a:spcPts val="1506"/>
              </a:lnSpc>
              <a:spcBef>
                <a:spcPts val="84"/>
              </a:spcBef>
            </a:pPr>
            <a:r>
              <a:rPr sz="1344" spc="-3" dirty="0">
                <a:latin typeface="Arial MT"/>
                <a:cs typeface="Arial MT"/>
              </a:rPr>
              <a:t>it </a:t>
            </a:r>
            <a:r>
              <a:rPr sz="1344" spc="-366" dirty="0">
                <a:latin typeface="Arial MT"/>
                <a:cs typeface="Arial MT"/>
              </a:rPr>
              <a:t> </a:t>
            </a:r>
            <a:r>
              <a:rPr sz="1344" spc="-3" dirty="0">
                <a:latin typeface="Arial MT"/>
                <a:cs typeface="Arial MT"/>
              </a:rPr>
              <a:t>and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13841" y="3049975"/>
            <a:ext cx="660003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dialogue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62148" y="3752165"/>
            <a:ext cx="1551781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23813">
              <a:spcBef>
                <a:spcPts val="59"/>
              </a:spcBef>
              <a:tabLst>
                <a:tab pos="283766" algn="l"/>
              </a:tabLst>
            </a:pPr>
            <a:r>
              <a:rPr sz="1344" spc="-3" dirty="0">
                <a:latin typeface="Arial MT"/>
                <a:cs typeface="Arial MT"/>
              </a:rPr>
              <a:t>it	</a:t>
            </a:r>
            <a:r>
              <a:rPr sz="2016" spc="-4" baseline="20671" dirty="0">
                <a:latin typeface="Arial MT"/>
                <a:cs typeface="Arial MT"/>
              </a:rPr>
              <a:t>I</a:t>
            </a:r>
            <a:r>
              <a:rPr sz="2016" spc="206" baseline="20671" dirty="0">
                <a:latin typeface="Arial MT"/>
                <a:cs typeface="Arial MT"/>
              </a:rPr>
              <a:t> </a:t>
            </a:r>
            <a:r>
              <a:rPr sz="1344" spc="-3" dirty="0">
                <a:latin typeface="Arial MT"/>
                <a:cs typeface="Arial MT"/>
              </a:rPr>
              <a:t>but </a:t>
            </a:r>
            <a:r>
              <a:rPr sz="2016" spc="-4" baseline="20671" dirty="0">
                <a:latin typeface="Arial MT"/>
                <a:cs typeface="Arial MT"/>
              </a:rPr>
              <a:t>to</a:t>
            </a:r>
            <a:r>
              <a:rPr sz="2016" spc="4" baseline="20671" dirty="0">
                <a:latin typeface="Arial MT"/>
                <a:cs typeface="Arial MT"/>
              </a:rPr>
              <a:t> </a:t>
            </a:r>
            <a:r>
              <a:rPr sz="1344" spc="-3" dirty="0">
                <a:latin typeface="Arial MT"/>
                <a:cs typeface="Arial MT"/>
              </a:rPr>
              <a:t>romantic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15992" y="5156543"/>
            <a:ext cx="1164431" cy="341840"/>
          </a:xfrm>
          <a:prstGeom prst="rect">
            <a:avLst/>
          </a:prstGeom>
        </p:spPr>
        <p:txBody>
          <a:bodyPr vert="horz" wrap="square" lIns="0" tIns="84534" rIns="0" bIns="0" rtlCol="0">
            <a:spAutoFit/>
          </a:bodyPr>
          <a:lstStyle/>
          <a:p>
            <a:pPr marL="7938" marR="3175" indent="239713">
              <a:lnSpc>
                <a:spcPct val="62300"/>
              </a:lnSpc>
              <a:spcBef>
                <a:spcPts val="666"/>
              </a:spcBef>
            </a:pPr>
            <a:r>
              <a:rPr sz="1344" spc="-3" dirty="0">
                <a:latin typeface="Arial MT"/>
                <a:cs typeface="Arial MT"/>
              </a:rPr>
              <a:t>conven</a:t>
            </a:r>
            <a:r>
              <a:rPr sz="1344" spc="-6" dirty="0">
                <a:latin typeface="Arial MT"/>
                <a:cs typeface="Arial MT"/>
              </a:rPr>
              <a:t>t</a:t>
            </a:r>
            <a:r>
              <a:rPr sz="1344" spc="-3" dirty="0">
                <a:latin typeface="Arial MT"/>
                <a:cs typeface="Arial MT"/>
              </a:rPr>
              <a:t>ions  with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83642" y="2794634"/>
            <a:ext cx="837009" cy="341039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lnSpc>
                <a:spcPts val="1309"/>
              </a:lnSpc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are</a:t>
            </a:r>
            <a:endParaRPr sz="1344">
              <a:latin typeface="Arial MT"/>
              <a:cs typeface="Arial MT"/>
            </a:endParaRPr>
          </a:p>
          <a:p>
            <a:pPr marL="269875">
              <a:lnSpc>
                <a:spcPts val="1309"/>
              </a:lnSpc>
            </a:pPr>
            <a:r>
              <a:rPr sz="1344" spc="-3" dirty="0">
                <a:latin typeface="Arial MT"/>
                <a:cs typeface="Arial MT"/>
              </a:rPr>
              <a:t>anyone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94474" y="3305316"/>
            <a:ext cx="77350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adven</a:t>
            </a:r>
            <a:r>
              <a:rPr sz="1344" spc="-6" dirty="0">
                <a:latin typeface="Arial MT"/>
                <a:cs typeface="Arial MT"/>
              </a:rPr>
              <a:t>t</a:t>
            </a:r>
            <a:r>
              <a:rPr sz="1344" spc="-3" dirty="0">
                <a:latin typeface="Arial MT"/>
                <a:cs typeface="Arial MT"/>
              </a:rPr>
              <a:t>ure</a:t>
            </a:r>
            <a:endParaRPr sz="1344" dirty="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58667" y="2475456"/>
            <a:ext cx="1413669" cy="409968"/>
          </a:xfrm>
          <a:prstGeom prst="rect">
            <a:avLst/>
          </a:prstGeom>
        </p:spPr>
        <p:txBody>
          <a:bodyPr vert="horz" wrap="square" lIns="0" tIns="25003" rIns="0" bIns="0" rtlCol="0">
            <a:spAutoFit/>
          </a:bodyPr>
          <a:lstStyle/>
          <a:p>
            <a:pPr marL="32941" marR="34925" indent="-1588">
              <a:lnSpc>
                <a:spcPts val="1506"/>
              </a:lnSpc>
              <a:spcBef>
                <a:spcPts val="197"/>
              </a:spcBef>
              <a:tabLst>
                <a:tab pos="791766" algn="l"/>
                <a:tab pos="969169" algn="l"/>
              </a:tabLst>
            </a:pPr>
            <a:r>
              <a:rPr sz="1344" spc="-3" dirty="0">
                <a:latin typeface="Arial MT"/>
                <a:cs typeface="Arial MT"/>
              </a:rPr>
              <a:t>always	lov</a:t>
            </a:r>
            <a:r>
              <a:rPr sz="1344" spc="106" dirty="0">
                <a:latin typeface="Arial MT"/>
                <a:cs typeface="Arial MT"/>
              </a:rPr>
              <a:t>e</a:t>
            </a:r>
            <a:r>
              <a:rPr sz="2016" spc="-9" baseline="-16795" dirty="0">
                <a:latin typeface="Arial MT"/>
                <a:cs typeface="Arial MT"/>
              </a:rPr>
              <a:t>t</a:t>
            </a:r>
            <a:r>
              <a:rPr sz="2016" spc="-4" baseline="-16795" dirty="0">
                <a:latin typeface="Arial MT"/>
                <a:cs typeface="Arial MT"/>
              </a:rPr>
              <a:t>o</a:t>
            </a:r>
            <a:r>
              <a:rPr sz="2016" spc="-229" baseline="-16795" dirty="0">
                <a:latin typeface="Arial MT"/>
                <a:cs typeface="Arial MT"/>
              </a:rPr>
              <a:t> </a:t>
            </a:r>
            <a:r>
              <a:rPr sz="2016" spc="-4" baseline="20671" dirty="0">
                <a:latin typeface="Arial MT"/>
                <a:cs typeface="Arial MT"/>
              </a:rPr>
              <a:t>it  </a:t>
            </a:r>
            <a:r>
              <a:rPr sz="1344" spc="-3" dirty="0">
                <a:latin typeface="Arial MT"/>
                <a:cs typeface="Arial MT"/>
              </a:rPr>
              <a:t>whimsical		it</a:t>
            </a:r>
            <a:endParaRPr sz="1344" dirty="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45039" y="4071341"/>
            <a:ext cx="432594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again</a:t>
            </a:r>
            <a:endParaRPr sz="1344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87235" y="4837366"/>
            <a:ext cx="442119" cy="21446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344" spc="-3" dirty="0">
                <a:latin typeface="Arial MT"/>
                <a:cs typeface="Arial MT"/>
              </a:rPr>
              <a:t>about</a:t>
            </a:r>
            <a:endParaRPr sz="1344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49269" y="3569726"/>
            <a:ext cx="897731" cy="390128"/>
            <a:chOff x="4686052" y="4389221"/>
            <a:chExt cx="1436370" cy="624205"/>
          </a:xfrm>
        </p:grpSpPr>
        <p:sp>
          <p:nvSpPr>
            <p:cNvPr id="52" name="object 52"/>
            <p:cNvSpPr/>
            <p:nvPr/>
          </p:nvSpPr>
          <p:spPr>
            <a:xfrm>
              <a:off x="4686052" y="4394895"/>
              <a:ext cx="1430655" cy="613410"/>
            </a:xfrm>
            <a:custGeom>
              <a:avLst/>
              <a:gdLst/>
              <a:ahLst/>
              <a:cxnLst/>
              <a:rect l="l" t="t" r="r" b="b"/>
              <a:pathLst>
                <a:path w="1430654" h="613410">
                  <a:moveTo>
                    <a:pt x="919408" y="0"/>
                  </a:moveTo>
                  <a:lnTo>
                    <a:pt x="919408" y="122563"/>
                  </a:lnTo>
                  <a:lnTo>
                    <a:pt x="0" y="122563"/>
                  </a:lnTo>
                  <a:lnTo>
                    <a:pt x="0" y="490255"/>
                  </a:lnTo>
                  <a:lnTo>
                    <a:pt x="919408" y="490255"/>
                  </a:lnTo>
                  <a:lnTo>
                    <a:pt x="919408" y="612819"/>
                  </a:lnTo>
                  <a:lnTo>
                    <a:pt x="1430191" y="306410"/>
                  </a:lnTo>
                  <a:lnTo>
                    <a:pt x="919408" y="0"/>
                  </a:lnTo>
                  <a:close/>
                </a:path>
              </a:pathLst>
            </a:custGeom>
            <a:solidFill>
              <a:srgbClr val="048D9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53" name="object 53"/>
            <p:cNvSpPr/>
            <p:nvPr/>
          </p:nvSpPr>
          <p:spPr>
            <a:xfrm>
              <a:off x="4691728" y="4394896"/>
              <a:ext cx="1424940" cy="613410"/>
            </a:xfrm>
            <a:custGeom>
              <a:avLst/>
              <a:gdLst/>
              <a:ahLst/>
              <a:cxnLst/>
              <a:rect l="l" t="t" r="r" b="b"/>
              <a:pathLst>
                <a:path w="1424939" h="613410">
                  <a:moveTo>
                    <a:pt x="0" y="493660"/>
                  </a:moveTo>
                  <a:lnTo>
                    <a:pt x="0" y="130507"/>
                  </a:lnTo>
                  <a:lnTo>
                    <a:pt x="919408" y="130507"/>
                  </a:lnTo>
                  <a:lnTo>
                    <a:pt x="919408" y="0"/>
                  </a:lnTo>
                  <a:lnTo>
                    <a:pt x="1424515" y="306409"/>
                  </a:lnTo>
                  <a:lnTo>
                    <a:pt x="919408" y="612819"/>
                  </a:lnTo>
                  <a:lnTo>
                    <a:pt x="919408" y="493660"/>
                  </a:lnTo>
                  <a:lnTo>
                    <a:pt x="0" y="493660"/>
                  </a:lnTo>
                  <a:close/>
                </a:path>
              </a:pathLst>
            </a:custGeom>
            <a:ln w="113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</p:spTree>
    <p:extLst>
      <p:ext uri="{BB962C8B-B14F-4D97-AF65-F5344CB8AC3E}">
        <p14:creationId xmlns:p14="http://schemas.microsoft.com/office/powerpoint/2010/main" val="10093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6" y="3788367"/>
            <a:ext cx="8686800" cy="1016108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561454"/>
          </a:xfrm>
        </p:spPr>
        <p:txBody>
          <a:bodyPr/>
          <a:lstStyle/>
          <a:p>
            <a:r>
              <a:rPr lang="en-US" b="1" spc="-20" dirty="0"/>
              <a:t>Bag</a:t>
            </a:r>
            <a:r>
              <a:rPr lang="en-US" b="1" spc="50" dirty="0"/>
              <a:t> </a:t>
            </a:r>
            <a:r>
              <a:rPr lang="en-US" b="1" spc="-10" dirty="0"/>
              <a:t>of</a:t>
            </a:r>
            <a:r>
              <a:rPr lang="en-US" b="1" spc="-35" dirty="0"/>
              <a:t> </a:t>
            </a:r>
            <a:r>
              <a:rPr lang="en-US" b="1" spc="-5" dirty="0"/>
              <a:t>Words</a:t>
            </a:r>
            <a:r>
              <a:rPr lang="en-US" b="1" spc="-114" dirty="0"/>
              <a:t> </a:t>
            </a:r>
            <a:r>
              <a:rPr lang="en-US" b="1" spc="-5" dirty="0"/>
              <a:t>assumption</a:t>
            </a:r>
            <a:r>
              <a:rPr lang="en-US" spc="-5" dirty="0"/>
              <a:t>:</a:t>
            </a:r>
            <a:r>
              <a:rPr lang="en-US" spc="-120" dirty="0"/>
              <a:t> </a:t>
            </a:r>
            <a:r>
              <a:rPr lang="en-US" spc="15" dirty="0"/>
              <a:t>Assume</a:t>
            </a:r>
            <a:r>
              <a:rPr lang="en-US" spc="-155" dirty="0"/>
              <a:t> </a:t>
            </a:r>
            <a:r>
              <a:rPr lang="en-US" dirty="0"/>
              <a:t>position</a:t>
            </a:r>
            <a:r>
              <a:rPr lang="en-US" spc="-185" dirty="0"/>
              <a:t> </a:t>
            </a:r>
            <a:r>
              <a:rPr lang="en-US" spc="5" dirty="0"/>
              <a:t>doesn’t </a:t>
            </a:r>
            <a:r>
              <a:rPr lang="en-US" spc="-1000" dirty="0"/>
              <a:t> </a:t>
            </a:r>
            <a:r>
              <a:rPr lang="en-US" spc="-5" dirty="0"/>
              <a:t>matter</a:t>
            </a:r>
            <a:endParaRPr lang="en-US" dirty="0"/>
          </a:p>
          <a:p>
            <a:endParaRPr lang="en-IN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95536" y="80130"/>
            <a:ext cx="8291264" cy="12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sz="4000" b="1" dirty="0">
                <a:latin typeface="Arial"/>
                <a:ea typeface="Arial"/>
                <a:cs typeface="Arial"/>
              </a:rPr>
              <a:t>The Bag of Words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008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0365" y="2129773"/>
            <a:ext cx="8291116" cy="2893629"/>
          </a:xfrm>
          <a:prstGeom prst="rect">
            <a:avLst/>
          </a:prstGeom>
        </p:spPr>
        <p:txBody>
          <a:bodyPr vert="horz" wrap="square" lIns="0" tIns="101997" rIns="0" bIns="0" rtlCol="0">
            <a:spAutoFit/>
          </a:bodyPr>
          <a:lstStyle/>
          <a:p>
            <a:pPr marL="357188" indent="-341313">
              <a:spcBef>
                <a:spcPts val="803"/>
              </a:spcBef>
              <a:buClr>
                <a:srgbClr val="CC0000"/>
              </a:buClr>
              <a:buFont typeface="Times New Roman"/>
              <a:buChar char="•"/>
              <a:tabLst>
                <a:tab pos="356791" algn="l"/>
                <a:tab pos="357188" algn="l"/>
              </a:tabLst>
            </a:pPr>
            <a:r>
              <a:rPr sz="2813" i="1" spc="-9" dirty="0">
                <a:latin typeface="Calibri"/>
                <a:cs typeface="Calibri"/>
              </a:rPr>
              <a:t>Input:</a:t>
            </a:r>
            <a:endParaRPr sz="2813" dirty="0">
              <a:latin typeface="Calibri"/>
              <a:cs typeface="Calibri"/>
            </a:endParaRPr>
          </a:p>
          <a:p>
            <a:pPr marL="698500" lvl="1" indent="-222250">
              <a:spcBef>
                <a:spcPts val="625"/>
              </a:spcBef>
              <a:buFont typeface="Times New Roman"/>
              <a:buChar char="•"/>
              <a:tabLst>
                <a:tab pos="698103" algn="l"/>
                <a:tab pos="698500" algn="l"/>
              </a:tabLst>
            </a:pPr>
            <a:r>
              <a:rPr sz="2375" dirty="0">
                <a:latin typeface="Calibri"/>
                <a:cs typeface="Calibri"/>
              </a:rPr>
              <a:t>a</a:t>
            </a:r>
            <a:r>
              <a:rPr sz="2375" spc="-3" dirty="0">
                <a:latin typeface="Calibri"/>
                <a:cs typeface="Calibri"/>
              </a:rPr>
              <a:t> document</a:t>
            </a:r>
            <a:r>
              <a:rPr sz="2375" spc="81" dirty="0">
                <a:latin typeface="Calibri"/>
                <a:cs typeface="Calibri"/>
              </a:rPr>
              <a:t> </a:t>
            </a:r>
            <a:r>
              <a:rPr sz="2375" i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2375" dirty="0">
              <a:latin typeface="Calibri"/>
              <a:cs typeface="Calibri"/>
            </a:endParaRPr>
          </a:p>
          <a:p>
            <a:pPr marL="769938" lvl="1" indent="-293688">
              <a:spcBef>
                <a:spcPts val="588"/>
              </a:spcBef>
              <a:buFont typeface="Times New Roman"/>
              <a:buChar char="•"/>
              <a:tabLst>
                <a:tab pos="769541" algn="l"/>
                <a:tab pos="769938" algn="l"/>
                <a:tab pos="3404791" algn="l"/>
              </a:tabLst>
            </a:pPr>
            <a:r>
              <a:rPr sz="2375" dirty="0">
                <a:latin typeface="Calibri"/>
                <a:cs typeface="Calibri"/>
              </a:rPr>
              <a:t>a</a:t>
            </a:r>
            <a:r>
              <a:rPr sz="2375" spc="16" dirty="0">
                <a:latin typeface="Calibri"/>
                <a:cs typeface="Calibri"/>
              </a:rPr>
              <a:t> </a:t>
            </a:r>
            <a:r>
              <a:rPr sz="2375" dirty="0">
                <a:latin typeface="Calibri"/>
                <a:cs typeface="Calibri"/>
              </a:rPr>
              <a:t>fixed</a:t>
            </a:r>
            <a:r>
              <a:rPr sz="2375" spc="31" dirty="0">
                <a:latin typeface="Calibri"/>
                <a:cs typeface="Calibri"/>
              </a:rPr>
              <a:t> </a:t>
            </a:r>
            <a:r>
              <a:rPr sz="2375" spc="3" dirty="0">
                <a:latin typeface="Calibri"/>
                <a:cs typeface="Calibri"/>
              </a:rPr>
              <a:t>set</a:t>
            </a:r>
            <a:r>
              <a:rPr sz="2375" spc="-19" dirty="0">
                <a:latin typeface="Calibri"/>
                <a:cs typeface="Calibri"/>
              </a:rPr>
              <a:t> </a:t>
            </a:r>
            <a:r>
              <a:rPr sz="2375" spc="-3" dirty="0">
                <a:latin typeface="Calibri"/>
                <a:cs typeface="Calibri"/>
              </a:rPr>
              <a:t>of</a:t>
            </a:r>
            <a:r>
              <a:rPr sz="2375" spc="56" dirty="0">
                <a:latin typeface="Calibri"/>
                <a:cs typeface="Calibri"/>
              </a:rPr>
              <a:t> </a:t>
            </a:r>
            <a:r>
              <a:rPr sz="2375" dirty="0">
                <a:latin typeface="Calibri"/>
                <a:cs typeface="Calibri"/>
              </a:rPr>
              <a:t>classes	</a:t>
            </a:r>
            <a:r>
              <a:rPr sz="2375" i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375" i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75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375" spc="1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75" dirty="0">
                <a:solidFill>
                  <a:srgbClr val="FF0000"/>
                </a:solidFill>
                <a:latin typeface="Calibri"/>
                <a:cs typeface="Calibri"/>
              </a:rPr>
              <a:t>{</a:t>
            </a:r>
            <a:r>
              <a:rPr sz="2375" i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38" baseline="-1923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375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375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75" i="1" spc="-1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38" spc="-19" baseline="-1923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375" spc="-13" dirty="0">
                <a:solidFill>
                  <a:srgbClr val="FF0000"/>
                </a:solidFill>
                <a:latin typeface="Calibri"/>
                <a:cs typeface="Calibri"/>
              </a:rPr>
              <a:t>,…,</a:t>
            </a:r>
            <a:r>
              <a:rPr sz="2375" spc="4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75" i="1" spc="-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38" i="1" spc="-4" baseline="-19230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375" spc="-3" dirty="0">
                <a:solidFill>
                  <a:srgbClr val="FF0000"/>
                </a:solidFill>
                <a:latin typeface="Calibri"/>
                <a:cs typeface="Calibri"/>
              </a:rPr>
              <a:t>}</a:t>
            </a:r>
            <a:endParaRPr sz="2375" dirty="0">
              <a:latin typeface="Calibri"/>
              <a:cs typeface="Calibri"/>
            </a:endParaRPr>
          </a:p>
          <a:p>
            <a:pPr marL="698500" lvl="1" indent="-222250">
              <a:spcBef>
                <a:spcPts val="588"/>
              </a:spcBef>
              <a:buFont typeface="Times New Roman"/>
              <a:buChar char="•"/>
              <a:tabLst>
                <a:tab pos="698103" algn="l"/>
                <a:tab pos="698500" algn="l"/>
              </a:tabLst>
            </a:pPr>
            <a:r>
              <a:rPr sz="2375" dirty="0">
                <a:latin typeface="Calibri"/>
                <a:cs typeface="Calibri"/>
              </a:rPr>
              <a:t>A</a:t>
            </a:r>
            <a:r>
              <a:rPr sz="2375" spc="25" dirty="0">
                <a:latin typeface="Calibri"/>
                <a:cs typeface="Calibri"/>
              </a:rPr>
              <a:t> </a:t>
            </a:r>
            <a:r>
              <a:rPr sz="2375" dirty="0">
                <a:latin typeface="Calibri"/>
                <a:cs typeface="Calibri"/>
              </a:rPr>
              <a:t>training</a:t>
            </a:r>
            <a:r>
              <a:rPr sz="2375" spc="31" dirty="0">
                <a:latin typeface="Calibri"/>
                <a:cs typeface="Calibri"/>
              </a:rPr>
              <a:t> </a:t>
            </a:r>
            <a:r>
              <a:rPr sz="2375" spc="3" dirty="0">
                <a:latin typeface="Calibri"/>
                <a:cs typeface="Calibri"/>
              </a:rPr>
              <a:t>set</a:t>
            </a:r>
            <a:r>
              <a:rPr sz="2375" spc="-19" dirty="0">
                <a:latin typeface="Calibri"/>
                <a:cs typeface="Calibri"/>
              </a:rPr>
              <a:t> </a:t>
            </a:r>
            <a:r>
              <a:rPr sz="2375" spc="-3" dirty="0">
                <a:latin typeface="Calibri"/>
                <a:cs typeface="Calibri"/>
              </a:rPr>
              <a:t>of</a:t>
            </a:r>
            <a:r>
              <a:rPr sz="2375" spc="50" dirty="0">
                <a:latin typeface="Calibri"/>
                <a:cs typeface="Calibri"/>
              </a:rPr>
              <a:t> </a:t>
            </a:r>
            <a:r>
              <a:rPr sz="2375" i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375" i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75" spc="-103" dirty="0">
                <a:latin typeface="Calibri"/>
                <a:cs typeface="Calibri"/>
              </a:rPr>
              <a:t>hand-­‐labeled</a:t>
            </a:r>
            <a:r>
              <a:rPr sz="2375" spc="88" dirty="0">
                <a:latin typeface="Calibri"/>
                <a:cs typeface="Calibri"/>
              </a:rPr>
              <a:t> </a:t>
            </a:r>
            <a:r>
              <a:rPr sz="2375" spc="-3" dirty="0">
                <a:latin typeface="Calibri"/>
                <a:cs typeface="Calibri"/>
              </a:rPr>
              <a:t>documents</a:t>
            </a:r>
            <a:r>
              <a:rPr sz="2375" spc="50" dirty="0">
                <a:latin typeface="Calibri"/>
                <a:cs typeface="Calibri"/>
              </a:rPr>
              <a:t> </a:t>
            </a:r>
            <a:r>
              <a:rPr sz="2375" i="1" spc="6" dirty="0">
                <a:solidFill>
                  <a:srgbClr val="FF0000"/>
                </a:solidFill>
                <a:latin typeface="Calibri"/>
                <a:cs typeface="Calibri"/>
              </a:rPr>
              <a:t>(d</a:t>
            </a:r>
            <a:r>
              <a:rPr sz="2438" i="1" spc="9" baseline="-1923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375" i="1" spc="6" dirty="0">
                <a:solidFill>
                  <a:srgbClr val="FF0000"/>
                </a:solidFill>
                <a:latin typeface="Calibri"/>
                <a:cs typeface="Calibri"/>
              </a:rPr>
              <a:t>,c</a:t>
            </a:r>
            <a:r>
              <a:rPr sz="2438" i="1" spc="9" baseline="-1923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375" i="1" spc="6" dirty="0">
                <a:solidFill>
                  <a:srgbClr val="FF0000"/>
                </a:solidFill>
                <a:latin typeface="Calibri"/>
                <a:cs typeface="Calibri"/>
              </a:rPr>
              <a:t>),....,(d</a:t>
            </a:r>
            <a:r>
              <a:rPr sz="2438" i="1" spc="9" baseline="-192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375" i="1" spc="6" dirty="0">
                <a:solidFill>
                  <a:srgbClr val="FF0000"/>
                </a:solidFill>
                <a:latin typeface="Calibri"/>
                <a:cs typeface="Calibri"/>
              </a:rPr>
              <a:t>,c</a:t>
            </a:r>
            <a:r>
              <a:rPr sz="2438" i="1" spc="9" baseline="-192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375" i="1" spc="6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375" dirty="0">
              <a:latin typeface="Calibri"/>
              <a:cs typeface="Calibri"/>
            </a:endParaRPr>
          </a:p>
          <a:p>
            <a:pPr marL="357188" indent="-341313">
              <a:spcBef>
                <a:spcPts val="650"/>
              </a:spcBef>
              <a:buClr>
                <a:srgbClr val="CC0000"/>
              </a:buClr>
              <a:buFont typeface="Times New Roman"/>
              <a:buChar char="•"/>
              <a:tabLst>
                <a:tab pos="356791" algn="l"/>
                <a:tab pos="357188" algn="l"/>
              </a:tabLst>
            </a:pPr>
            <a:r>
              <a:rPr sz="2813" i="1" spc="-13" dirty="0">
                <a:latin typeface="Calibri"/>
                <a:cs typeface="Calibri"/>
              </a:rPr>
              <a:t>Output:</a:t>
            </a:r>
            <a:endParaRPr sz="2813" dirty="0">
              <a:latin typeface="Calibri"/>
              <a:cs typeface="Calibri"/>
            </a:endParaRPr>
          </a:p>
          <a:p>
            <a:pPr marL="698500" lvl="1" indent="-222250">
              <a:spcBef>
                <a:spcPts val="563"/>
              </a:spcBef>
              <a:buFont typeface="Times New Roman"/>
              <a:buChar char="•"/>
              <a:tabLst>
                <a:tab pos="698103" algn="l"/>
                <a:tab pos="698500" algn="l"/>
              </a:tabLst>
            </a:pPr>
            <a:r>
              <a:rPr sz="2375" dirty="0">
                <a:latin typeface="Calibri"/>
                <a:cs typeface="Calibri"/>
              </a:rPr>
              <a:t>a</a:t>
            </a:r>
            <a:r>
              <a:rPr sz="2375" spc="3" dirty="0">
                <a:latin typeface="Calibri"/>
                <a:cs typeface="Calibri"/>
              </a:rPr>
              <a:t> </a:t>
            </a:r>
            <a:r>
              <a:rPr sz="2375" spc="-3" dirty="0">
                <a:latin typeface="Calibri"/>
                <a:cs typeface="Calibri"/>
              </a:rPr>
              <a:t>learned</a:t>
            </a:r>
            <a:r>
              <a:rPr sz="2375" spc="78" dirty="0">
                <a:latin typeface="Calibri"/>
                <a:cs typeface="Calibri"/>
              </a:rPr>
              <a:t> </a:t>
            </a:r>
            <a:r>
              <a:rPr sz="2375" spc="6" dirty="0">
                <a:latin typeface="Calibri"/>
                <a:cs typeface="Calibri"/>
              </a:rPr>
              <a:t>classifier</a:t>
            </a:r>
            <a:r>
              <a:rPr sz="2375" spc="-47" dirty="0">
                <a:latin typeface="Calibri"/>
                <a:cs typeface="Calibri"/>
              </a:rPr>
              <a:t> </a:t>
            </a:r>
            <a:r>
              <a:rPr sz="2375" i="1" spc="-3" dirty="0">
                <a:solidFill>
                  <a:srgbClr val="FF0000"/>
                </a:solidFill>
                <a:latin typeface="Calibri"/>
                <a:cs typeface="Calibri"/>
              </a:rPr>
              <a:t>γ:d</a:t>
            </a:r>
            <a:r>
              <a:rPr sz="2375" i="1" spc="4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100" dirty="0" smtClean="0">
                <a:solidFill>
                  <a:srgbClr val="FF0000"/>
                </a:solidFill>
                <a:latin typeface="Wingdings"/>
                <a:cs typeface="Wingdings"/>
                <a:sym typeface="Symbol" panose="05050102010706020507" pitchFamily="18" charset="2"/>
              </a:rPr>
              <a:t></a:t>
            </a:r>
            <a:r>
              <a:rPr sz="2438" spc="-7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75" i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sz="2375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95536" y="387906"/>
            <a:ext cx="6120680" cy="62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sz="4000" b="1" dirty="0">
                <a:latin typeface="Arial"/>
                <a:ea typeface="Arial"/>
                <a:cs typeface="Arial"/>
                <a:sym typeface="Arial"/>
              </a:rPr>
              <a:t>Text Classification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20000" y="2972520"/>
              <a:ext cx="4691520" cy="209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720" y="2962440"/>
                <a:ext cx="4711320" cy="21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3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450" y="-37567"/>
            <a:ext cx="8694550" cy="12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IN" sz="4000" b="1" dirty="0">
                <a:latin typeface="Arial"/>
                <a:ea typeface="Arial"/>
                <a:cs typeface="Arial"/>
              </a:rPr>
              <a:t>Multinomial Naïve Bayes Classifier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26477" y="2015476"/>
            <a:ext cx="1674813" cy="10129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/>
            </a:solidFill>
          </a:ln>
        </p:spPr>
        <p:txBody>
          <a:bodyPr vert="horz" wrap="square" lIns="0" tIns="33734" rIns="0" bIns="0" rtlCol="0">
            <a:spAutoFit/>
          </a:bodyPr>
          <a:lstStyle/>
          <a:p>
            <a:pPr marL="87313">
              <a:lnSpc>
                <a:spcPts val="1944"/>
              </a:lnSpc>
              <a:spcBef>
                <a:spcPts val="266"/>
              </a:spcBef>
            </a:pPr>
            <a:r>
              <a:rPr sz="1625" spc="-16" dirty="0">
                <a:latin typeface="Lucida Sans Unicode"/>
                <a:cs typeface="Lucida Sans Unicode"/>
              </a:rPr>
              <a:t>Document</a:t>
            </a:r>
            <a:r>
              <a:rPr sz="1625" spc="-28" dirty="0">
                <a:latin typeface="Lucida Sans Unicode"/>
                <a:cs typeface="Lucida Sans Unicode"/>
              </a:rPr>
              <a:t> </a:t>
            </a:r>
            <a:r>
              <a:rPr sz="1625" dirty="0">
                <a:latin typeface="Lucida Sans Unicode"/>
                <a:cs typeface="Lucida Sans Unicode"/>
              </a:rPr>
              <a:t>d</a:t>
            </a:r>
          </a:p>
          <a:p>
            <a:pPr marL="87313" marR="128588">
              <a:lnSpc>
                <a:spcPct val="97800"/>
              </a:lnSpc>
              <a:spcBef>
                <a:spcPts val="38"/>
              </a:spcBef>
            </a:pPr>
            <a:r>
              <a:rPr sz="1625" spc="22" dirty="0">
                <a:latin typeface="Lucida Sans Unicode"/>
                <a:cs typeface="Lucida Sans Unicode"/>
              </a:rPr>
              <a:t>r</a:t>
            </a:r>
            <a:r>
              <a:rPr sz="1625" spc="-31" dirty="0">
                <a:latin typeface="Lucida Sans Unicode"/>
                <a:cs typeface="Lucida Sans Unicode"/>
              </a:rPr>
              <a:t>e</a:t>
            </a:r>
            <a:r>
              <a:rPr sz="1625" spc="-25" dirty="0">
                <a:latin typeface="Lucida Sans Unicode"/>
                <a:cs typeface="Lucida Sans Unicode"/>
              </a:rPr>
              <a:t>p</a:t>
            </a:r>
            <a:r>
              <a:rPr sz="1625" spc="22" dirty="0">
                <a:latin typeface="Lucida Sans Unicode"/>
                <a:cs typeface="Lucida Sans Unicode"/>
              </a:rPr>
              <a:t>r</a:t>
            </a:r>
            <a:r>
              <a:rPr sz="1625" spc="-31" dirty="0">
                <a:latin typeface="Lucida Sans Unicode"/>
                <a:cs typeface="Lucida Sans Unicode"/>
              </a:rPr>
              <a:t>e</a:t>
            </a:r>
            <a:r>
              <a:rPr sz="1625" spc="-19" dirty="0">
                <a:latin typeface="Lucida Sans Unicode"/>
                <a:cs typeface="Lucida Sans Unicode"/>
              </a:rPr>
              <a:t>s</a:t>
            </a:r>
            <a:r>
              <a:rPr sz="1625" spc="-31" dirty="0">
                <a:latin typeface="Lucida Sans Unicode"/>
                <a:cs typeface="Lucida Sans Unicode"/>
              </a:rPr>
              <a:t>e</a:t>
            </a:r>
            <a:r>
              <a:rPr sz="1625" spc="-9" dirty="0">
                <a:latin typeface="Lucida Sans Unicode"/>
                <a:cs typeface="Lucida Sans Unicode"/>
              </a:rPr>
              <a:t>n</a:t>
            </a:r>
            <a:r>
              <a:rPr sz="1625" spc="16" dirty="0">
                <a:latin typeface="Lucida Sans Unicode"/>
                <a:cs typeface="Lucida Sans Unicode"/>
              </a:rPr>
              <a:t>t</a:t>
            </a:r>
            <a:r>
              <a:rPr sz="1625" spc="-31" dirty="0">
                <a:latin typeface="Lucida Sans Unicode"/>
                <a:cs typeface="Lucida Sans Unicode"/>
              </a:rPr>
              <a:t>e</a:t>
            </a:r>
            <a:r>
              <a:rPr sz="1625" dirty="0">
                <a:latin typeface="Lucida Sans Unicode"/>
                <a:cs typeface="Lucida Sans Unicode"/>
              </a:rPr>
              <a:t>d</a:t>
            </a:r>
            <a:r>
              <a:rPr sz="1625" spc="-103" dirty="0">
                <a:latin typeface="Lucida Sans Unicode"/>
                <a:cs typeface="Lucida Sans Unicode"/>
              </a:rPr>
              <a:t> </a:t>
            </a:r>
            <a:r>
              <a:rPr sz="1625" spc="-25" dirty="0">
                <a:latin typeface="Lucida Sans Unicode"/>
                <a:cs typeface="Lucida Sans Unicode"/>
              </a:rPr>
              <a:t>a</a:t>
            </a:r>
            <a:r>
              <a:rPr sz="1625" dirty="0">
                <a:latin typeface="Lucida Sans Unicode"/>
                <a:cs typeface="Lucida Sans Unicode"/>
              </a:rPr>
              <a:t>s  </a:t>
            </a:r>
            <a:r>
              <a:rPr sz="1625" spc="-6" dirty="0">
                <a:latin typeface="Lucida Sans Unicode"/>
                <a:cs typeface="Lucida Sans Unicode"/>
              </a:rPr>
              <a:t>features </a:t>
            </a:r>
            <a:r>
              <a:rPr sz="1625" spc="-3" dirty="0">
                <a:latin typeface="Lucida Sans Unicode"/>
                <a:cs typeface="Lucida Sans Unicode"/>
              </a:rPr>
              <a:t> </a:t>
            </a:r>
            <a:r>
              <a:rPr sz="1625" spc="-9" dirty="0">
                <a:latin typeface="Lucida Sans Unicode"/>
                <a:cs typeface="Lucida Sans Unicode"/>
              </a:rPr>
              <a:t>x1..xn</a:t>
            </a:r>
            <a:endParaRPr sz="1625" dirty="0">
              <a:latin typeface="Lucida Sans Unicode"/>
              <a:cs typeface="Lucida Sans Unicod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629"/>
            <a:ext cx="6517261" cy="2301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292986"/>
            <a:ext cx="7935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0" indent="-230188">
              <a:spcBef>
                <a:spcPts val="2974"/>
              </a:spcBef>
              <a:buClr>
                <a:srgbClr val="CC0000"/>
              </a:buClr>
              <a:buChar char="•"/>
              <a:tabLst>
                <a:tab pos="254000" algn="l"/>
              </a:tabLst>
            </a:pPr>
            <a:r>
              <a:rPr lang="en-US" sz="2400" spc="-9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lang="en-US" sz="2400" spc="3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lang="en-US" sz="2400" spc="-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spc="6" dirty="0">
                <a:solidFill>
                  <a:srgbClr val="FF0000"/>
                </a:solidFill>
                <a:latin typeface="Calibri"/>
                <a:cs typeface="Calibri"/>
              </a:rPr>
              <a:t>document</a:t>
            </a:r>
            <a:r>
              <a:rPr lang="en-US" sz="2400" spc="-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lang="en-US" sz="2400" i="1" spc="5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spc="-6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sz="2400" spc="-4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lang="en-US" sz="2400" spc="-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spc="6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lang="en-US" sz="2400" spc="-1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0" y="5658924"/>
            <a:ext cx="5354313" cy="9938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2" y="4711832"/>
            <a:ext cx="8231825" cy="52471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8494" y="3849783"/>
            <a:ext cx="9156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-6" dirty="0">
                <a:solidFill>
                  <a:srgbClr val="FF0000"/>
                </a:solidFill>
              </a:rPr>
              <a:t>Conditional </a:t>
            </a:r>
            <a:r>
              <a:rPr lang="en-US" sz="2000" b="1" dirty="0">
                <a:solidFill>
                  <a:srgbClr val="FF0000"/>
                </a:solidFill>
              </a:rPr>
              <a:t>Independence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spc="9" dirty="0">
                <a:solidFill>
                  <a:srgbClr val="FF0000"/>
                </a:solidFill>
              </a:rPr>
              <a:t>Assume </a:t>
            </a:r>
            <a:r>
              <a:rPr lang="en-US" sz="2000" spc="3" dirty="0">
                <a:solidFill>
                  <a:srgbClr val="FF0000"/>
                </a:solidFill>
              </a:rPr>
              <a:t>the </a:t>
            </a:r>
            <a:r>
              <a:rPr lang="en-US" sz="2000" spc="6" dirty="0">
                <a:solidFill>
                  <a:srgbClr val="FF0000"/>
                </a:solidFill>
              </a:rPr>
              <a:t>feature </a:t>
            </a:r>
            <a:r>
              <a:rPr lang="en-US" sz="2000" spc="9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probabilities</a:t>
            </a:r>
            <a:r>
              <a:rPr lang="en-US" sz="2000" spc="-116" dirty="0">
                <a:solidFill>
                  <a:srgbClr val="FF0000"/>
                </a:solidFill>
              </a:rPr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i="1" dirty="0" err="1">
                <a:solidFill>
                  <a:srgbClr val="FF0000"/>
                </a:solidFill>
              </a:rPr>
              <a:t>x</a:t>
            </a:r>
            <a:r>
              <a:rPr lang="en-US" sz="2000" i="1" baseline="-18518" dirty="0" err="1">
                <a:solidFill>
                  <a:srgbClr val="FF0000"/>
                </a:solidFill>
              </a:rPr>
              <a:t>i</a:t>
            </a:r>
            <a:r>
              <a:rPr lang="en-US" sz="2000" dirty="0" err="1">
                <a:solidFill>
                  <a:srgbClr val="FF0000"/>
                </a:solidFill>
              </a:rPr>
              <a:t>|</a:t>
            </a:r>
            <a:r>
              <a:rPr lang="en-US" sz="2000" i="1" dirty="0" err="1">
                <a:solidFill>
                  <a:srgbClr val="FF0000"/>
                </a:solidFill>
              </a:rPr>
              <a:t>c</a:t>
            </a:r>
            <a:r>
              <a:rPr lang="en-US" sz="2000" i="1" baseline="-18518" dirty="0" err="1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spc="-56" dirty="0">
                <a:solidFill>
                  <a:srgbClr val="FF0000"/>
                </a:solidFill>
              </a:rPr>
              <a:t> </a:t>
            </a:r>
            <a:r>
              <a:rPr lang="en-US" sz="2000" spc="13" dirty="0">
                <a:solidFill>
                  <a:srgbClr val="FF0000"/>
                </a:solidFill>
              </a:rPr>
              <a:t>are</a:t>
            </a:r>
            <a:r>
              <a:rPr lang="en-US" sz="2000" spc="-1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spc="-147" dirty="0">
                <a:solidFill>
                  <a:srgbClr val="FF0000"/>
                </a:solidFill>
              </a:rPr>
              <a:t> </a:t>
            </a:r>
            <a:r>
              <a:rPr lang="en-US" sz="2000" spc="-19" dirty="0">
                <a:solidFill>
                  <a:srgbClr val="FF0000"/>
                </a:solidFill>
              </a:rPr>
              <a:t>given</a:t>
            </a:r>
            <a:r>
              <a:rPr lang="en-US" sz="2000" spc="6" dirty="0">
                <a:solidFill>
                  <a:srgbClr val="FF0000"/>
                </a:solidFill>
              </a:rPr>
              <a:t> </a:t>
            </a:r>
            <a:r>
              <a:rPr lang="en-US" sz="2000" spc="3" dirty="0">
                <a:solidFill>
                  <a:srgbClr val="FF0000"/>
                </a:solidFill>
              </a:rPr>
              <a:t>the</a:t>
            </a:r>
            <a:r>
              <a:rPr lang="en-US" sz="2000" spc="-38" dirty="0">
                <a:solidFill>
                  <a:srgbClr val="FF0000"/>
                </a:solidFill>
              </a:rPr>
              <a:t> </a:t>
            </a:r>
            <a:r>
              <a:rPr lang="en-US" sz="2000" spc="3" dirty="0">
                <a:solidFill>
                  <a:srgbClr val="FF0000"/>
                </a:solidFill>
              </a:rPr>
              <a:t>class</a:t>
            </a:r>
            <a:r>
              <a:rPr lang="en-US" sz="2000" spc="-38" dirty="0">
                <a:solidFill>
                  <a:srgbClr val="FF0000"/>
                </a:solidFill>
              </a:rPr>
              <a:t> </a:t>
            </a:r>
            <a:r>
              <a:rPr lang="en-US" sz="2000" i="1" spc="16" dirty="0">
                <a:solidFill>
                  <a:srgbClr val="FF0000"/>
                </a:solidFill>
              </a:rPr>
              <a:t>c</a:t>
            </a:r>
            <a:endParaRPr lang="en-IN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7680" y="1868760"/>
              <a:ext cx="8151480" cy="441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200" y="1861920"/>
                <a:ext cx="8169840" cy="44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8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3059" y="154982"/>
            <a:ext cx="8717469" cy="969761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US" sz="4000" b="1" dirty="0" smtClean="0">
                <a:latin typeface="Arial"/>
                <a:ea typeface="Arial"/>
                <a:cs typeface="Arial"/>
              </a:rPr>
              <a:t/>
            </a:r>
            <a:br>
              <a:rPr lang="en-US" sz="4000" b="1" dirty="0" smtClean="0">
                <a:latin typeface="Arial"/>
                <a:ea typeface="Arial"/>
                <a:cs typeface="Arial"/>
              </a:rPr>
            </a:br>
            <a:r>
              <a:rPr lang="en-US" sz="4000" b="1" dirty="0" smtClean="0">
                <a:latin typeface="Arial"/>
                <a:ea typeface="Arial"/>
                <a:cs typeface="Arial"/>
              </a:rPr>
              <a:t>Applying </a:t>
            </a:r>
            <a:r>
              <a:rPr lang="en-US" sz="4000" b="1" dirty="0">
                <a:latin typeface="Arial"/>
                <a:ea typeface="Arial"/>
                <a:cs typeface="Arial"/>
              </a:rPr>
              <a:t>Multinomial Naive Bayes  Classifiers to	Text Classification</a:t>
            </a:r>
            <a:br>
              <a:rPr lang="en-US" sz="4000" b="1" dirty="0">
                <a:latin typeface="Arial"/>
                <a:ea typeface="Arial"/>
                <a:cs typeface="Arial"/>
              </a:rPr>
            </a:br>
            <a:endParaRPr lang="en-IN" sz="4000" b="1" dirty="0">
              <a:latin typeface="Arial"/>
              <a:ea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6" y="2124843"/>
            <a:ext cx="6491175" cy="105848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63060" y="1396619"/>
            <a:ext cx="8980939" cy="4525963"/>
          </a:xfrm>
        </p:spPr>
        <p:txBody>
          <a:bodyPr/>
          <a:lstStyle/>
          <a:p>
            <a:r>
              <a:rPr lang="en-IN" dirty="0"/>
              <a:t>positions ←</a:t>
            </a:r>
            <a:r>
              <a:rPr lang="en-IN" dirty="0" smtClean="0"/>
              <a:t>all word positions in test document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" y="3442523"/>
            <a:ext cx="8013299" cy="31524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05920" y="2081520"/>
              <a:ext cx="7922160" cy="427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640" y="2072160"/>
                <a:ext cx="7939800" cy="42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1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748464" cy="850106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US" sz="4000" b="1" dirty="0">
                <a:latin typeface="Arial"/>
                <a:ea typeface="Arial"/>
                <a:cs typeface="Arial"/>
              </a:rPr>
              <a:t/>
            </a:r>
            <a:br>
              <a:rPr lang="en-US" sz="4000" b="1" dirty="0">
                <a:latin typeface="Arial"/>
                <a:ea typeface="Arial"/>
                <a:cs typeface="Arial"/>
              </a:rPr>
            </a:br>
            <a:r>
              <a:rPr lang="en-US" sz="4000" b="1" dirty="0" smtClean="0">
                <a:latin typeface="Arial"/>
                <a:ea typeface="Arial"/>
                <a:cs typeface="Arial"/>
              </a:rPr>
              <a:t>Learning </a:t>
            </a:r>
            <a:r>
              <a:rPr lang="en-US" sz="4000" b="1" dirty="0">
                <a:latin typeface="Arial"/>
                <a:ea typeface="Arial"/>
                <a:cs typeface="Arial"/>
              </a:rPr>
              <a:t>the Multinomial Naïve </a:t>
            </a:r>
            <a:r>
              <a:rPr lang="en-US" sz="4000" b="1" dirty="0" smtClean="0">
                <a:latin typeface="Arial"/>
                <a:ea typeface="Arial"/>
                <a:cs typeface="Arial"/>
              </a:rPr>
              <a:t/>
            </a:r>
            <a:br>
              <a:rPr lang="en-US" sz="4000" b="1" dirty="0" smtClean="0">
                <a:latin typeface="Arial"/>
                <a:ea typeface="Arial"/>
                <a:cs typeface="Arial"/>
              </a:rPr>
            </a:br>
            <a:r>
              <a:rPr lang="en-US" sz="4000" b="1" dirty="0" smtClean="0">
                <a:latin typeface="Arial"/>
                <a:ea typeface="Arial"/>
                <a:cs typeface="Arial"/>
              </a:rPr>
              <a:t>Bayes </a:t>
            </a:r>
            <a:r>
              <a:rPr lang="en-US" sz="4000" b="1" dirty="0">
                <a:latin typeface="Arial"/>
                <a:ea typeface="Arial"/>
                <a:cs typeface="Arial"/>
              </a:rPr>
              <a:t>Model</a:t>
            </a:r>
            <a:br>
              <a:rPr lang="en-US" sz="4000" b="1" dirty="0">
                <a:latin typeface="Arial"/>
                <a:ea typeface="Arial"/>
                <a:cs typeface="Arial"/>
              </a:rPr>
            </a:br>
            <a:endParaRPr lang="en-IN" sz="4000" b="1" dirty="0">
              <a:latin typeface="Arial"/>
              <a:ea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992"/>
            <a:ext cx="4933950" cy="2686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6692" y="3041223"/>
            <a:ext cx="4037308" cy="121148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38100" marR="30480" indent="736600">
              <a:lnSpc>
                <a:spcPct val="100899"/>
              </a:lnSpc>
              <a:spcBef>
                <a:spcPts val="55"/>
              </a:spcBef>
            </a:pPr>
            <a:r>
              <a:rPr lang="en-US" sz="2400" spc="-10" dirty="0">
                <a:latin typeface="Calibri"/>
                <a:cs typeface="Calibri"/>
              </a:rPr>
              <a:t>fraction </a:t>
            </a:r>
            <a:r>
              <a:rPr lang="en-US" sz="2400" spc="-5" dirty="0">
                <a:latin typeface="Calibri"/>
                <a:cs typeface="Calibri"/>
              </a:rPr>
              <a:t>of </a:t>
            </a:r>
            <a:r>
              <a:rPr lang="en-US" sz="2400" dirty="0">
                <a:latin typeface="Calibri"/>
                <a:cs typeface="Calibri"/>
              </a:rPr>
              <a:t>times </a:t>
            </a:r>
            <a:r>
              <a:rPr lang="en-US" sz="2400" spc="-15" dirty="0">
                <a:latin typeface="Calibri"/>
                <a:cs typeface="Calibri"/>
              </a:rPr>
              <a:t>word </a:t>
            </a:r>
            <a:r>
              <a:rPr lang="en-US" sz="2400" i="1" spc="-10" dirty="0" err="1">
                <a:latin typeface="Calibri"/>
                <a:cs typeface="Calibri"/>
              </a:rPr>
              <a:t>w</a:t>
            </a:r>
            <a:r>
              <a:rPr lang="en-US" sz="2400" i="1" spc="-15" baseline="-19230" dirty="0" err="1">
                <a:latin typeface="Calibri"/>
                <a:cs typeface="Calibri"/>
              </a:rPr>
              <a:t>i</a:t>
            </a:r>
            <a:r>
              <a:rPr lang="en-US" sz="2400" i="1" spc="-7" baseline="-19230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appears 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among</a:t>
            </a:r>
            <a:r>
              <a:rPr lang="en-US" sz="2400" spc="1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all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words</a:t>
            </a:r>
            <a:r>
              <a:rPr lang="en-US" sz="2400" spc="3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in</a:t>
            </a:r>
            <a:r>
              <a:rPr lang="en-US" sz="2400" spc="3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documents</a:t>
            </a:r>
            <a:r>
              <a:rPr lang="en-US" sz="2400" spc="4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of</a:t>
            </a:r>
            <a:r>
              <a:rPr lang="en-US" sz="2400" spc="75" dirty="0">
                <a:latin typeface="Calibri"/>
                <a:cs typeface="Calibri"/>
              </a:rPr>
              <a:t> </a:t>
            </a:r>
            <a:r>
              <a:rPr lang="en-US" sz="2400" spc="5" dirty="0" smtClean="0">
                <a:latin typeface="Calibri"/>
                <a:cs typeface="Calibri"/>
              </a:rPr>
              <a:t>topic/class</a:t>
            </a:r>
            <a:r>
              <a:rPr lang="en-US" sz="2400" spc="-55" dirty="0" smtClean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c</a:t>
            </a:r>
            <a:endParaRPr lang="en-US"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0760" y="1316520"/>
              <a:ext cx="8237160" cy="4469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840" y="1306080"/>
                <a:ext cx="825264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6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ACC5-74FF-419D-80B0-7ED09D2E665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6181" y="53127"/>
            <a:ext cx="8772039" cy="1233232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4000" b="1" dirty="0">
                <a:sym typeface="Tahoma"/>
              </a:rPr>
              <a:t>Most Probable </a:t>
            </a:r>
            <a:r>
              <a:rPr lang="en-US" altLang="ko-KR" sz="4000" b="1" dirty="0" smtClean="0">
                <a:sym typeface="Tahoma"/>
              </a:rPr>
              <a:t>Classification of </a:t>
            </a:r>
            <a:r>
              <a:rPr lang="en-US" altLang="ko-KR" sz="4000" b="1" dirty="0">
                <a:sym typeface="Tahoma"/>
              </a:rPr>
              <a:t>New Instances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485" y="1286359"/>
            <a:ext cx="9004515" cy="5190641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/>
              <a:t>So far we’ve sought the most probable </a:t>
            </a:r>
            <a:r>
              <a:rPr lang="en-US" altLang="ko-KR" sz="2400" i="1" dirty="0"/>
              <a:t>hypothesis</a:t>
            </a:r>
            <a:r>
              <a:rPr lang="en-US" altLang="ko-KR" sz="2400" dirty="0"/>
              <a:t> given the data </a:t>
            </a:r>
            <a:r>
              <a:rPr lang="en-US" altLang="ko-KR" sz="2400" i="1" dirty="0"/>
              <a:t>D</a:t>
            </a:r>
            <a:r>
              <a:rPr lang="en-US" altLang="ko-KR" sz="2400" dirty="0"/>
              <a:t> (i.e., </a:t>
            </a:r>
            <a:r>
              <a:rPr lang="en-US" altLang="ko-KR" sz="2400" i="1" dirty="0" err="1"/>
              <a:t>h</a:t>
            </a:r>
            <a:r>
              <a:rPr lang="en-US" altLang="ko-KR" sz="2400" i="1" baseline="-25000" dirty="0" err="1"/>
              <a:t>MAP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Given new instance </a:t>
            </a:r>
            <a:r>
              <a:rPr lang="en-US" altLang="ko-KR" sz="2400" i="1" dirty="0"/>
              <a:t>x</a:t>
            </a:r>
            <a:r>
              <a:rPr lang="en-US" altLang="ko-KR" sz="2400" dirty="0"/>
              <a:t>, what is its most probable </a:t>
            </a:r>
            <a:r>
              <a:rPr lang="en-US" altLang="ko-KR" sz="2400" i="1" dirty="0"/>
              <a:t>classification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2000" i="1" dirty="0" err="1"/>
              <a:t>h</a:t>
            </a:r>
            <a:r>
              <a:rPr lang="en-US" altLang="ko-KR" sz="2000" i="1" baseline="-25000" dirty="0" err="1"/>
              <a:t>MAP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is not the most probable classification</a:t>
            </a:r>
            <a:r>
              <a:rPr lang="en-US" altLang="ko-KR" sz="2000" dirty="0" smtClean="0"/>
              <a:t>!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Consider:</a:t>
            </a:r>
          </a:p>
          <a:p>
            <a:pPr lvl="1"/>
            <a:r>
              <a:rPr lang="en-US" altLang="ko-KR" sz="2000" dirty="0"/>
              <a:t>Three possible hypotheses: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.4,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.3, 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.3</a:t>
            </a:r>
          </a:p>
          <a:p>
            <a:pPr lvl="1"/>
            <a:r>
              <a:rPr lang="en-US" altLang="ko-KR" sz="2000" dirty="0"/>
              <a:t>Given new </a:t>
            </a:r>
            <a:r>
              <a:rPr lang="en-US" altLang="ko-KR" sz="2000" dirty="0" smtClean="0"/>
              <a:t>instance </a:t>
            </a:r>
            <a:r>
              <a:rPr lang="en-US" altLang="ko-KR" sz="2000" i="1" dirty="0"/>
              <a:t>x</a:t>
            </a:r>
            <a:r>
              <a:rPr lang="en-US" altLang="ko-KR" sz="2000" dirty="0"/>
              <a:t>,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= +,  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= </a:t>
            </a:r>
            <a:r>
              <a:rPr lang="en-US" altLang="ko-KR" sz="2000" dirty="0">
                <a:sym typeface="Symbol" panose="05050102010706020507" pitchFamily="18" charset="2"/>
              </a:rPr>
              <a:t></a:t>
            </a:r>
            <a:r>
              <a:rPr lang="en-US" altLang="ko-KR" sz="2000" dirty="0"/>
              <a:t>,  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= </a:t>
            </a:r>
            <a:r>
              <a:rPr lang="en-US" altLang="ko-KR" sz="2000" dirty="0" smtClean="0">
                <a:sym typeface="Symbol" panose="05050102010706020507" pitchFamily="18" charset="2"/>
              </a:rPr>
              <a:t></a:t>
            </a:r>
          </a:p>
          <a:p>
            <a:pPr algn="ctr">
              <a:buFont typeface="Wingdings" panose="05000000000000000000" pitchFamily="2" charset="2"/>
              <a:buNone/>
            </a:pPr>
            <a:endParaRPr lang="en-US" altLang="ko-KR" sz="2000" dirty="0" smtClean="0">
              <a:sym typeface="Symbol" panose="05050102010706020507" pitchFamily="18" charset="2"/>
            </a:endParaRPr>
          </a:p>
          <a:p>
            <a:pPr algn="ctr">
              <a:buFont typeface="Wingdings" panose="05000000000000000000" pitchFamily="2" charset="2"/>
              <a:buNone/>
            </a:pPr>
            <a:endParaRPr lang="en-US" altLang="ko-KR" sz="2000" dirty="0">
              <a:sym typeface="Symbol" panose="05050102010706020507" pitchFamily="18" charset="2"/>
            </a:endParaRPr>
          </a:p>
          <a:p>
            <a:pPr lvl="1"/>
            <a:r>
              <a:rPr lang="en-US" altLang="ko-KR" sz="2000" dirty="0">
                <a:sym typeface="Symbol" panose="05050102010706020507" pitchFamily="18" charset="2"/>
              </a:rPr>
              <a:t>What’s most probable classification of </a:t>
            </a:r>
            <a:r>
              <a:rPr lang="en-US" altLang="ko-KR" sz="2000" i="1" dirty="0">
                <a:sym typeface="Symbol" panose="05050102010706020507" pitchFamily="18" charset="2"/>
              </a:rPr>
              <a:t>x</a:t>
            </a:r>
            <a:r>
              <a:rPr lang="en-US" altLang="ko-KR" sz="2000" dirty="0">
                <a:sym typeface="Symbol" panose="05050102010706020507" pitchFamily="18" charset="2"/>
              </a:rPr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21805" y="5352373"/>
            <a:ext cx="3075280" cy="417665"/>
            <a:chOff x="1275024" y="5253899"/>
            <a:chExt cx="3075280" cy="4176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24" y="5253899"/>
              <a:ext cx="1215766" cy="41766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783" y="5282250"/>
              <a:ext cx="1249521" cy="2671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490790" y="5317158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094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5" y="274638"/>
            <a:ext cx="7973549" cy="850106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US" sz="4000" b="1" dirty="0" smtClean="0">
                <a:latin typeface="Arial"/>
                <a:ea typeface="Arial"/>
                <a:cs typeface="Arial"/>
              </a:rPr>
              <a:t/>
            </a:r>
            <a:br>
              <a:rPr lang="en-US" sz="4000" b="1" dirty="0" smtClean="0">
                <a:latin typeface="Arial"/>
                <a:ea typeface="Arial"/>
                <a:cs typeface="Arial"/>
              </a:rPr>
            </a:br>
            <a:r>
              <a:rPr lang="en-US" sz="4000" b="1" dirty="0" smtClean="0">
                <a:latin typeface="Arial"/>
                <a:ea typeface="Arial"/>
                <a:cs typeface="Arial"/>
              </a:rPr>
              <a:t>Laplace </a:t>
            </a:r>
            <a:r>
              <a:rPr lang="en-US" sz="4000" b="1" dirty="0">
                <a:latin typeface="Arial"/>
                <a:ea typeface="Arial"/>
                <a:cs typeface="Arial"/>
              </a:rPr>
              <a:t>(add-­‐1) smoothing for Naïve Bayes</a:t>
            </a:r>
            <a:br>
              <a:rPr lang="en-US" sz="4000" b="1" dirty="0">
                <a:latin typeface="Arial"/>
                <a:ea typeface="Arial"/>
                <a:cs typeface="Arial"/>
              </a:rPr>
            </a:br>
            <a:endParaRPr lang="en-IN" sz="4000" b="1" dirty="0">
              <a:latin typeface="Arial"/>
              <a:ea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376" y="1511503"/>
            <a:ext cx="8293916" cy="40011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i="1" dirty="0"/>
              <a:t>Vocabulary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anose="05050102010706020507" pitchFamily="18" charset="2"/>
              </a:rPr>
              <a:t></a:t>
            </a:r>
            <a:r>
              <a:rPr lang="en-US" altLang="ko-KR" sz="2000" dirty="0"/>
              <a:t> all distinct words and other tokens in </a:t>
            </a:r>
            <a:r>
              <a:rPr lang="en-US" altLang="ko-KR" sz="2000" i="1" dirty="0"/>
              <a:t>Examples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7376" y="3634367"/>
            <a:ext cx="3472217" cy="1331528"/>
            <a:chOff x="395535" y="1467943"/>
            <a:chExt cx="3374607" cy="1025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6610" y="1538631"/>
              <a:ext cx="2393532" cy="9543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5" y="1467943"/>
              <a:ext cx="981075" cy="62865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5" y="2298372"/>
            <a:ext cx="2839171" cy="741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76480" y="2570760"/>
              <a:ext cx="4230720" cy="2832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840" y="2561760"/>
                <a:ext cx="4251600" cy="28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9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228600">
              <a:buClr>
                <a:srgbClr val="000000"/>
              </a:buClr>
              <a:buSzPts val="3600"/>
              <a:buFont typeface="Arial"/>
            </a:pPr>
            <a:r>
              <a:rPr lang="en-US" sz="4000" b="1" dirty="0">
                <a:latin typeface="Arial"/>
                <a:ea typeface="Arial"/>
                <a:cs typeface="Arial"/>
              </a:rPr>
              <a:t>Example 1</a:t>
            </a:r>
            <a:endParaRPr lang="en-IN" sz="4000" b="1" dirty="0">
              <a:latin typeface="Arial"/>
              <a:ea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41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3" y="1965814"/>
            <a:ext cx="4514850" cy="3067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1554024"/>
            <a:ext cx="4442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Tag sentence “ A very close game” belong to?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866228" y="2096086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Naïve Bayes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6000" y="744120"/>
              <a:ext cx="6973560" cy="5256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5560" y="734040"/>
                <a:ext cx="6996240" cy="52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00880" y="2605680"/>
              <a:ext cx="4204080" cy="1896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160" y="2594520"/>
                <a:ext cx="4221000" cy="19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7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9" y="1526986"/>
            <a:ext cx="8153400" cy="2905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536" y="4834353"/>
            <a:ext cx="78498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our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add 1 to every probability, therefore the probability, such as </a:t>
            </a:r>
            <a:r>
              <a:rPr lang="en-US" sz="2000" b="1" dirty="0"/>
              <a:t>P(close | sports</a:t>
            </a:r>
            <a:r>
              <a:rPr lang="en-US" sz="2000" dirty="0"/>
              <a:t>), will never be 0</a:t>
            </a:r>
            <a:r>
              <a:rPr lang="en-US" sz="2000" dirty="0" smtClean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557520" y="3289320"/>
              <a:ext cx="1689480" cy="1049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6360" y="3279960"/>
                <a:ext cx="1708560" cy="10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1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3720" y="1314000"/>
              <a:ext cx="7279200" cy="448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920" y="1305000"/>
                <a:ext cx="7302240" cy="45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0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200" y="1146600"/>
              <a:ext cx="7521840" cy="4871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0" y="1137240"/>
                <a:ext cx="7539840" cy="48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7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8" y="1394606"/>
            <a:ext cx="5753100" cy="173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98" y="2261381"/>
            <a:ext cx="1066800" cy="93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98" y="3343384"/>
            <a:ext cx="320040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968" y="4460628"/>
            <a:ext cx="300037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13" y="3786296"/>
            <a:ext cx="3819525" cy="1895475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buSzPts val="3600"/>
            </a:pPr>
            <a:r>
              <a:rPr lang="en-US" sz="4000" b="1" smtClean="0"/>
              <a:t>Example 2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1063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885" y="274287"/>
            <a:ext cx="6340287" cy="56531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2413">
              <a:spcBef>
                <a:spcPts val="88"/>
              </a:spcBef>
              <a:tabLst>
                <a:tab pos="2239055" algn="l"/>
              </a:tabLst>
            </a:pPr>
            <a:r>
              <a:rPr lang="en-IN" sz="3600" dirty="0" smtClean="0">
                <a:latin typeface="Arial MT"/>
                <a:cs typeface="Arial MT"/>
              </a:rPr>
              <a:t>Image </a:t>
            </a:r>
            <a:r>
              <a:rPr lang="en-IN" sz="3600" spc="-4" dirty="0">
                <a:latin typeface="Arial MT"/>
                <a:cs typeface="Arial MT"/>
              </a:rPr>
              <a:t>classification</a:t>
            </a:r>
            <a:endParaRPr sz="353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4885" y="1444868"/>
            <a:ext cx="685183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2413">
              <a:spcBef>
                <a:spcPts val="88"/>
              </a:spcBef>
            </a:pPr>
            <a:r>
              <a:rPr sz="2471" spc="-4" dirty="0" smtClean="0">
                <a:latin typeface="Arial MT"/>
                <a:cs typeface="Arial MT"/>
              </a:rPr>
              <a:t> </a:t>
            </a:r>
            <a:r>
              <a:rPr sz="2471" i="1" dirty="0">
                <a:latin typeface="Times New Roman"/>
                <a:cs typeface="Times New Roman"/>
              </a:rPr>
              <a:t>X</a:t>
            </a:r>
            <a:r>
              <a:rPr sz="2449" i="1" baseline="-21021" dirty="0">
                <a:latin typeface="Times New Roman"/>
                <a:cs typeface="Times New Roman"/>
              </a:rPr>
              <a:t>i</a:t>
            </a:r>
            <a:r>
              <a:rPr sz="2449" i="1" spc="410" baseline="-21021" dirty="0">
                <a:latin typeface="Times New Roman"/>
                <a:cs typeface="Times New Roman"/>
              </a:rPr>
              <a:t> </a:t>
            </a:r>
            <a:r>
              <a:rPr sz="2471" dirty="0">
                <a:latin typeface="Arial MT"/>
                <a:cs typeface="Arial MT"/>
              </a:rPr>
              <a:t>is</a:t>
            </a:r>
            <a:r>
              <a:rPr sz="2471" spc="-9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real-valued i</a:t>
            </a:r>
            <a:r>
              <a:rPr sz="2449" baseline="25525" dirty="0">
                <a:latin typeface="Arial MT"/>
                <a:cs typeface="Arial MT"/>
              </a:rPr>
              <a:t>th</a:t>
            </a:r>
            <a:r>
              <a:rPr sz="2449" spc="344" baseline="25525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pixel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190" y="2151530"/>
            <a:ext cx="6056314" cy="3294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70720" y="115200"/>
              <a:ext cx="5368320" cy="2013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9920" y="102960"/>
                <a:ext cx="5391000" cy="20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3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b="1"/>
              <a:t>Features of Bayesian learning</a:t>
            </a:r>
            <a:endParaRPr/>
          </a:p>
        </p:txBody>
      </p:sp>
      <p:sp>
        <p:nvSpPr>
          <p:cNvPr id="535" name="Google Shape;5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Each observed training example can </a:t>
            </a:r>
            <a:r>
              <a:rPr lang="en-US" sz="2800" dirty="0">
                <a:solidFill>
                  <a:srgbClr val="FF0000"/>
                </a:solidFill>
              </a:rPr>
              <a:t>incrementally decrease or increase the estimated probability </a:t>
            </a:r>
            <a:r>
              <a:rPr lang="en-US" sz="2800" dirty="0"/>
              <a:t>that a hypothesis is correct. </a:t>
            </a:r>
            <a:endParaRPr lang="en-US" sz="2800" dirty="0" smtClean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800" dirty="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Flexible approach to learning than algorithms that </a:t>
            </a:r>
            <a:r>
              <a:rPr lang="en-US" sz="2800" dirty="0">
                <a:solidFill>
                  <a:srgbClr val="FF0000"/>
                </a:solidFill>
              </a:rPr>
              <a:t>completely eliminate a hypothesis </a:t>
            </a:r>
            <a:r>
              <a:rPr lang="en-US" sz="2800" dirty="0"/>
              <a:t>if it is found to be inconsistent with any single example. </a:t>
            </a:r>
            <a:endParaRPr sz="2800" dirty="0"/>
          </a:p>
        </p:txBody>
      </p:sp>
      <p:sp>
        <p:nvSpPr>
          <p:cNvPr id="536" name="Google Shape;536;p5"/>
          <p:cNvSpPr txBox="1">
            <a:spLocks noGrp="1"/>
          </p:cNvSpPr>
          <p:nvPr>
            <p:ph type="sldNum" idx="12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603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Require </a:t>
            </a:r>
            <a:r>
              <a:rPr lang="en-US" sz="2800" dirty="0"/>
              <a:t>initial knowledge of many </a:t>
            </a:r>
            <a:r>
              <a:rPr lang="en-US" sz="2800" dirty="0" smtClean="0"/>
              <a:t>probabilities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Often </a:t>
            </a:r>
            <a:r>
              <a:rPr lang="en-US" sz="2400" dirty="0"/>
              <a:t>estimated based on background knowledge, </a:t>
            </a:r>
            <a:r>
              <a:rPr lang="en-US" sz="2400" dirty="0" smtClean="0"/>
              <a:t>previously </a:t>
            </a:r>
            <a:r>
              <a:rPr lang="en-US" sz="2400" dirty="0"/>
              <a:t>available data, and assumptions about the form of the underlying </a:t>
            </a:r>
            <a:r>
              <a:rPr lang="en-US" sz="2400" dirty="0" smtClean="0"/>
              <a:t>distributions.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Significant </a:t>
            </a:r>
            <a:r>
              <a:rPr lang="en-US" sz="2800" dirty="0"/>
              <a:t>computational cost required to determine the Bayes optimal hypothesis in the general case (linear in the number of candidate hypotheses)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6962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457200" indent="-228600">
              <a:lnSpc>
                <a:spcPct val="100000"/>
              </a:lnSpc>
              <a:buClr>
                <a:srgbClr val="000000"/>
              </a:buClr>
              <a:buSzPts val="3600"/>
            </a:pPr>
            <a:r>
              <a:rPr lang="en-US" sz="4000" dirty="0">
                <a:latin typeface="Arial"/>
                <a:ea typeface="Arial"/>
                <a:cs typeface="Arial"/>
              </a:rPr>
              <a:t>Practical Issues of Bayesian learning</a:t>
            </a:r>
          </a:p>
        </p:txBody>
      </p:sp>
    </p:spTree>
    <p:extLst>
      <p:ext uri="{BB962C8B-B14F-4D97-AF65-F5344CB8AC3E}">
        <p14:creationId xmlns:p14="http://schemas.microsoft.com/office/powerpoint/2010/main" val="36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37654" y="2570134"/>
            <a:ext cx="6324600" cy="2311831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</a:rPr>
              <a:t>Minimum </a:t>
            </a:r>
            <a:r>
              <a:rPr lang="en-US" altLang="ko-KR" sz="4400" dirty="0" smtClean="0">
                <a:solidFill>
                  <a:srgbClr val="FF0000"/>
                </a:solidFill>
              </a:rPr>
              <a:t>Description  </a:t>
            </a:r>
          </a:p>
          <a:p>
            <a:endParaRPr lang="en-US" altLang="ko-KR" sz="4400" dirty="0">
              <a:solidFill>
                <a:srgbClr val="FF0000"/>
              </a:solidFill>
            </a:endParaRPr>
          </a:p>
          <a:p>
            <a:r>
              <a:rPr lang="en-US" altLang="ko-KR" sz="4400" dirty="0" smtClean="0">
                <a:solidFill>
                  <a:srgbClr val="FF0000"/>
                </a:solidFill>
              </a:rPr>
              <a:t>Length </a:t>
            </a:r>
            <a:r>
              <a:rPr lang="en-US" altLang="ko-KR" sz="4400" dirty="0">
                <a:solidFill>
                  <a:srgbClr val="FF0000"/>
                </a:solidFill>
              </a:rPr>
              <a:t>Principle</a:t>
            </a:r>
          </a:p>
          <a:p>
            <a:endParaRPr lang="en-IN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grpSp>
        <p:nvGrpSpPr>
          <p:cNvPr id="47108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47122" name="Rectangle 12"/>
            <p:cNvSpPr>
              <a:spLocks noChangeArrowheads="1"/>
            </p:cNvSpPr>
            <p:nvPr/>
          </p:nvSpPr>
          <p:spPr bwMode="auto"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123" name="Rectangle 13"/>
            <p:cNvSpPr>
              <a:spLocks noChangeArrowheads="1"/>
            </p:cNvSpPr>
            <p:nvPr/>
          </p:nvSpPr>
          <p:spPr bwMode="auto"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124" name="Rectangle 14"/>
            <p:cNvSpPr>
              <a:spLocks noChangeArrowheads="1"/>
            </p:cNvSpPr>
            <p:nvPr/>
          </p:nvSpPr>
          <p:spPr bwMode="auto"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47109" name="Picture 15" descr="Picture 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47119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120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121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7111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47116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117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118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47112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0" y="1536701"/>
            <a:ext cx="9015951" cy="536416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r>
              <a:rPr lang="en-US" altLang="en-US" sz="2400" dirty="0">
                <a:solidFill>
                  <a:schemeClr val="dk1"/>
                </a:solidFill>
              </a:rPr>
              <a:t>The most probable classification of the new instance (or the label produced by the most probable classifier) is obtained by combining </a:t>
            </a:r>
            <a:r>
              <a:rPr lang="en-US" altLang="en-US" sz="2400" b="1" dirty="0">
                <a:solidFill>
                  <a:srgbClr val="FF0000"/>
                </a:solidFill>
              </a:rPr>
              <a:t>the predictions of all hypotheses, weighted by their posterior probabilities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.</a:t>
            </a:r>
            <a:endParaRPr lang="en-US" altLang="en-US" sz="2400" dirty="0">
              <a:solidFill>
                <a:schemeClr val="dk1"/>
              </a:solidFill>
            </a:endParaRP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endParaRPr lang="en-US" altLang="en-US" sz="2400" dirty="0">
              <a:solidFill>
                <a:schemeClr val="dk1"/>
              </a:solidFill>
            </a:endParaRP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endParaRPr lang="en-US" altLang="en-US" sz="2400" dirty="0">
              <a:solidFill>
                <a:schemeClr val="dk1"/>
              </a:solidFill>
            </a:endParaRP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endParaRPr lang="en-US" altLang="en-US" sz="2400" dirty="0" smtClean="0">
              <a:solidFill>
                <a:schemeClr val="dk1"/>
              </a:solidFill>
            </a:endParaRP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r>
              <a:rPr lang="en-US" altLang="en-US" sz="2400" dirty="0" err="1" smtClean="0">
                <a:solidFill>
                  <a:schemeClr val="dk1"/>
                </a:solidFill>
              </a:rPr>
              <a:t>v</a:t>
            </a:r>
            <a:r>
              <a:rPr lang="en-US" altLang="en-US" sz="2400" baseline="-25000" dirty="0" err="1" smtClean="0">
                <a:solidFill>
                  <a:schemeClr val="dk1"/>
                </a:solidFill>
              </a:rPr>
              <a:t>j</a:t>
            </a:r>
            <a:r>
              <a:rPr lang="en-US" altLang="en-US" sz="2400" baseline="-25000" dirty="0" smtClean="0">
                <a:solidFill>
                  <a:schemeClr val="dk1"/>
                </a:solidFill>
              </a:rPr>
              <a:t> </a:t>
            </a:r>
            <a:r>
              <a:rPr lang="en-US" altLang="en-US" sz="2400" dirty="0" smtClean="0">
                <a:solidFill>
                  <a:schemeClr val="dk1"/>
                </a:solidFill>
              </a:rPr>
              <a:t>from </a:t>
            </a:r>
            <a:r>
              <a:rPr lang="en-US" altLang="en-US" sz="2400" dirty="0">
                <a:solidFill>
                  <a:schemeClr val="dk1"/>
                </a:solidFill>
              </a:rPr>
              <a:t>some set V, then the probability </a:t>
            </a:r>
            <a:r>
              <a:rPr lang="en-US" altLang="en-US" sz="2400" dirty="0" smtClean="0">
                <a:solidFill>
                  <a:schemeClr val="dk1"/>
                </a:solidFill>
              </a:rPr>
              <a:t>P(</a:t>
            </a:r>
            <a:r>
              <a:rPr lang="en-US" altLang="en-US" sz="2400" dirty="0" err="1" smtClean="0">
                <a:solidFill>
                  <a:schemeClr val="dk1"/>
                </a:solidFill>
              </a:rPr>
              <a:t>v</a:t>
            </a:r>
            <a:r>
              <a:rPr lang="en-US" altLang="en-US" sz="2400" baseline="-25000" dirty="0" err="1" smtClean="0">
                <a:solidFill>
                  <a:schemeClr val="dk1"/>
                </a:solidFill>
              </a:rPr>
              <a:t>j</a:t>
            </a:r>
            <a:r>
              <a:rPr lang="en-US" altLang="en-US" sz="2400" dirty="0" smtClean="0">
                <a:solidFill>
                  <a:schemeClr val="dk1"/>
                </a:solidFill>
              </a:rPr>
              <a:t> </a:t>
            </a:r>
            <a:r>
              <a:rPr lang="en-US" altLang="en-US" sz="2400" dirty="0">
                <a:solidFill>
                  <a:schemeClr val="dk1"/>
                </a:solidFill>
              </a:rPr>
              <a:t>l D) that the correct classification for the new instance is </a:t>
            </a:r>
            <a:r>
              <a:rPr lang="en-US" altLang="en-US" sz="2400" dirty="0" err="1">
                <a:solidFill>
                  <a:schemeClr val="dk1"/>
                </a:solidFill>
              </a:rPr>
              <a:t>vj</a:t>
            </a:r>
            <a:r>
              <a:rPr lang="en-US" altLang="en-US" sz="2400" dirty="0">
                <a:solidFill>
                  <a:schemeClr val="dk1"/>
                </a:solidFill>
              </a:rPr>
              <a:t> is</a:t>
            </a:r>
            <a:r>
              <a:rPr lang="en-US" altLang="en-US" sz="2400" dirty="0" smtClean="0">
                <a:solidFill>
                  <a:schemeClr val="dk1"/>
                </a:solidFill>
              </a:rPr>
              <a:t>:</a:t>
            </a: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endParaRPr lang="en-US" altLang="en-US" sz="2400" dirty="0">
              <a:solidFill>
                <a:schemeClr val="dk1"/>
              </a:solidFill>
            </a:endParaRP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r>
              <a:rPr lang="en-US" altLang="en-US" sz="2400" dirty="0" smtClean="0">
                <a:solidFill>
                  <a:schemeClr val="dk1"/>
                </a:solidFill>
              </a:rPr>
              <a:t>The </a:t>
            </a:r>
            <a:r>
              <a:rPr lang="en-US" altLang="en-US" sz="2400" dirty="0">
                <a:solidFill>
                  <a:schemeClr val="dk1"/>
                </a:solidFill>
              </a:rPr>
              <a:t>optimal classification of the new instance is the value </a:t>
            </a:r>
            <a:r>
              <a:rPr lang="en-US" altLang="en-US" sz="2400" dirty="0" err="1">
                <a:solidFill>
                  <a:schemeClr val="dk1"/>
                </a:solidFill>
              </a:rPr>
              <a:t>v</a:t>
            </a:r>
            <a:r>
              <a:rPr lang="en-US" altLang="en-US" sz="2400" baseline="-25000" dirty="0" err="1">
                <a:solidFill>
                  <a:schemeClr val="dk1"/>
                </a:solidFill>
              </a:rPr>
              <a:t>j</a:t>
            </a:r>
            <a:r>
              <a:rPr lang="en-US" altLang="en-US" sz="2400" dirty="0">
                <a:solidFill>
                  <a:schemeClr val="dk1"/>
                </a:solidFill>
              </a:rPr>
              <a:t> for </a:t>
            </a:r>
            <a:r>
              <a:rPr lang="en-US" altLang="en-US" sz="2400" dirty="0" smtClean="0">
                <a:solidFill>
                  <a:schemeClr val="dk1"/>
                </a:solidFill>
              </a:rPr>
              <a:t>which P(</a:t>
            </a:r>
            <a:r>
              <a:rPr lang="en-US" altLang="en-US" sz="2400" dirty="0" err="1" smtClean="0">
                <a:solidFill>
                  <a:schemeClr val="dk1"/>
                </a:solidFill>
              </a:rPr>
              <a:t>v</a:t>
            </a:r>
            <a:r>
              <a:rPr lang="en-US" altLang="en-US" sz="2400" baseline="-25000" dirty="0" err="1" smtClean="0">
                <a:solidFill>
                  <a:schemeClr val="dk1"/>
                </a:solidFill>
              </a:rPr>
              <a:t>j</a:t>
            </a:r>
            <a:r>
              <a:rPr lang="en-US" altLang="en-US" sz="2400" dirty="0" smtClean="0">
                <a:solidFill>
                  <a:schemeClr val="dk1"/>
                </a:solidFill>
              </a:rPr>
              <a:t> </a:t>
            </a:r>
            <a:r>
              <a:rPr lang="en-US" altLang="en-US" sz="2400" dirty="0">
                <a:solidFill>
                  <a:schemeClr val="dk1"/>
                </a:solidFill>
              </a:rPr>
              <a:t>l D) </a:t>
            </a:r>
            <a:r>
              <a:rPr lang="en-IN" altLang="en-US" sz="2400" dirty="0" smtClean="0">
                <a:solidFill>
                  <a:schemeClr val="dk1"/>
                </a:solidFill>
              </a:rPr>
              <a:t>is </a:t>
            </a:r>
            <a:r>
              <a:rPr lang="en-IN" altLang="en-US" sz="2400" dirty="0">
                <a:solidFill>
                  <a:schemeClr val="dk1"/>
                </a:solidFill>
              </a:rPr>
              <a:t>maximum</a:t>
            </a:r>
          </a:p>
          <a:p>
            <a:pPr indent="-342900" algn="l">
              <a:spcBef>
                <a:spcPts val="360"/>
              </a:spcBef>
              <a:buClr>
                <a:schemeClr val="dk1"/>
              </a:buClr>
              <a:buSzPts val="1800"/>
              <a:buChar char="•"/>
            </a:pPr>
            <a:endParaRPr lang="en-IN" altLang="en-US" sz="2400" dirty="0">
              <a:solidFill>
                <a:schemeClr val="dk1"/>
              </a:solidFill>
            </a:endParaRPr>
          </a:p>
        </p:txBody>
      </p:sp>
      <p:sp>
        <p:nvSpPr>
          <p:cNvPr id="47113" name="Content Placeholder 2"/>
          <p:cNvSpPr>
            <a:spLocks noGrp="1" noChangeArrowheads="1"/>
          </p:cNvSpPr>
          <p:nvPr>
            <p:ph sz="quarter" idx="10"/>
          </p:nvPr>
        </p:nvSpPr>
        <p:spPr>
          <a:xfrm>
            <a:off x="128049" y="46038"/>
            <a:ext cx="63246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3200"/>
              <a:buFont typeface="Calibri"/>
            </a:pPr>
            <a:r>
              <a:rPr lang="en-US" altLang="en-US" sz="4000" b="1" dirty="0">
                <a:latin typeface="Calibri"/>
                <a:ea typeface="Calibri"/>
                <a:cs typeface="Calibri"/>
                <a:sym typeface="Calibri"/>
              </a:rPr>
              <a:t>Bayes’ Optimal Classifier</a:t>
            </a: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61488"/>
            <a:ext cx="3914614" cy="80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17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493837"/>
            <a:ext cx="9144000" cy="5364163"/>
          </a:xfrm>
        </p:spPr>
        <p:txBody>
          <a:bodyPr>
            <a:no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 smtClean="0"/>
              <a:t>MDL </a:t>
            </a:r>
            <a:r>
              <a:rPr lang="en-US" dirty="0"/>
              <a:t>is an information theoretic model selection principle</a:t>
            </a:r>
            <a:r>
              <a:rPr lang="en-US" dirty="0" smtClean="0"/>
              <a:t>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an important concept in information theory (</a:t>
            </a:r>
            <a:r>
              <a:rPr lang="en-US" dirty="0">
                <a:solidFill>
                  <a:srgbClr val="FF0000"/>
                </a:solidFill>
              </a:rPr>
              <a:t>the study of the quantification of information</a:t>
            </a:r>
            <a:r>
              <a:rPr lang="en-US" dirty="0"/>
              <a:t>) and in learning theory (</a:t>
            </a:r>
            <a:r>
              <a:rPr lang="en-US" dirty="0">
                <a:solidFill>
                  <a:srgbClr val="FF0000"/>
                </a:solidFill>
              </a:rPr>
              <a:t>the study of the capacity for generalization based on empirical data</a:t>
            </a:r>
            <a:r>
              <a:rPr lang="en-US" dirty="0"/>
              <a:t>).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MDL assumes that the simplest, most compact representation of the data is the best and most probable explanation of the data.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first central MDL idea is that every regularity in data may be used to compress that data; </a:t>
            </a:r>
            <a:endParaRPr lang="en-US" dirty="0" smtClean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second central idea is that learning can be equated with finding regularities in data</a:t>
            </a:r>
            <a:endParaRPr lang="en-IN" dirty="0"/>
          </a:p>
        </p:txBody>
      </p:sp>
      <p:sp>
        <p:nvSpPr>
          <p:cNvPr id="4" name="Rectangle 2"/>
          <p:cNvSpPr txBox="1">
            <a:spLocks noGrp="1" noChangeArrowheads="1"/>
          </p:cNvSpPr>
          <p:nvPr>
            <p:ph type="body" idx="2"/>
          </p:nvPr>
        </p:nvSpPr>
        <p:spPr>
          <a:xfrm>
            <a:off x="304799" y="152400"/>
            <a:ext cx="7850155" cy="1143000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 smtClean="0"/>
              <a:t>Minimum Description Length Principle</a:t>
            </a:r>
            <a:endParaRPr lang="en-US" altLang="ko-KR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93960" y="2341080"/>
              <a:ext cx="6935400" cy="392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200" y="2333880"/>
                <a:ext cx="6952320" cy="39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7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277495"/>
            <a:ext cx="8839200" cy="5504122"/>
          </a:xfrm>
        </p:spPr>
        <p:txBody>
          <a:bodyPr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Goal : to </a:t>
            </a:r>
            <a:r>
              <a:rPr lang="en-US" dirty="0"/>
              <a:t>find regularity in the data</a:t>
            </a:r>
            <a:r>
              <a:rPr lang="en-US" dirty="0" smtClean="0"/>
              <a:t>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‘Regularity’ may be identified with ‘ability to compress</a:t>
            </a:r>
            <a:r>
              <a:rPr lang="en-US" dirty="0" smtClean="0"/>
              <a:t>’.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MDL </a:t>
            </a:r>
            <a:r>
              <a:rPr lang="en-US" dirty="0"/>
              <a:t>combines these two insights by viewing learning as data compression: </a:t>
            </a:r>
            <a:endParaRPr lang="en-US" dirty="0" smtClean="0"/>
          </a:p>
          <a:p>
            <a:pPr marL="685800" lvl="1" indent="0"/>
            <a:r>
              <a:rPr lang="en-US" sz="2400" b="1" dirty="0" smtClean="0">
                <a:solidFill>
                  <a:srgbClr val="FF0000"/>
                </a:solidFill>
              </a:rPr>
              <a:t>It </a:t>
            </a:r>
            <a:r>
              <a:rPr lang="en-US" sz="2400" b="1" dirty="0">
                <a:solidFill>
                  <a:srgbClr val="FF0000"/>
                </a:solidFill>
              </a:rPr>
              <a:t>tells us that, for a given set of hypotheses H and data set D, we should try to find the hypothesis or combination of hypotheses in H that compresses D most.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685800" lvl="1" indent="0"/>
            <a:endParaRPr lang="en-US" sz="2400" b="1" dirty="0" smtClean="0">
              <a:solidFill>
                <a:srgbClr val="FF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Used in </a:t>
            </a:r>
            <a:r>
              <a:rPr lang="en-US" dirty="0" smtClean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selection </a:t>
            </a:r>
            <a:r>
              <a:rPr lang="en-US" dirty="0"/>
              <a:t>and, more generally, dealing with </a:t>
            </a:r>
            <a:r>
              <a:rPr lang="en-US" dirty="0">
                <a:solidFill>
                  <a:srgbClr val="FF0000"/>
                </a:solidFill>
              </a:rPr>
              <a:t>overfitting.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54854"/>
            <a:ext cx="8305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 smtClean="0"/>
              <a:t>Minimum Description Length (MDL)  Principle</a:t>
            </a:r>
            <a:endParaRPr lang="en-US" altLang="ko-KR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57560" y="1738800"/>
              <a:ext cx="7015320" cy="4658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9280" y="1733040"/>
                <a:ext cx="7035840" cy="46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493837"/>
            <a:ext cx="9029700" cy="4525963"/>
          </a:xfrm>
        </p:spPr>
        <p:txBody>
          <a:bodyPr>
            <a:normAutofit fontScale="92500" lnSpcReduction="10000"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IN" dirty="0" smtClean="0"/>
              <a:t>Motivated by interpreting the </a:t>
            </a:r>
            <a:r>
              <a:rPr lang="en-US" dirty="0" smtClean="0"/>
              <a:t>definition of </a:t>
            </a:r>
            <a:r>
              <a:rPr lang="en-US" b="1" i="1" dirty="0" err="1" smtClean="0"/>
              <a:t>h</a:t>
            </a:r>
            <a:r>
              <a:rPr lang="en-US" b="1" i="1" baseline="-25000" dirty="0" err="1" smtClean="0"/>
              <a:t>MAP</a:t>
            </a:r>
            <a:r>
              <a:rPr lang="en-US" b="1" i="1" dirty="0" smtClean="0"/>
              <a:t> </a:t>
            </a:r>
            <a:r>
              <a:rPr lang="en-US" dirty="0" smtClean="0"/>
              <a:t>t he light of basic concepts from information theory. Consider </a:t>
            </a:r>
            <a:r>
              <a:rPr lang="en-US" b="1" i="1" dirty="0" err="1" smtClean="0"/>
              <a:t>h</a:t>
            </a:r>
            <a:r>
              <a:rPr lang="en-US" b="1" i="1" baseline="-25000" dirty="0" err="1" smtClean="0"/>
              <a:t>MAP</a:t>
            </a:r>
            <a:endParaRPr lang="en-US" b="1" i="1" baseline="-25000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b="1" i="1" baseline="-25000" dirty="0"/>
          </a:p>
          <a:p>
            <a:endParaRPr lang="en-IN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IN" dirty="0" smtClean="0"/>
              <a:t>Interpretation : </a:t>
            </a:r>
            <a:r>
              <a:rPr lang="en-US" dirty="0" smtClean="0"/>
              <a:t>short </a:t>
            </a:r>
            <a:r>
              <a:rPr lang="en-US" dirty="0"/>
              <a:t>hypotheses are preferred, assuming a particular representation </a:t>
            </a:r>
            <a:r>
              <a:rPr lang="en-US" dirty="0" smtClean="0"/>
              <a:t>scheme for </a:t>
            </a:r>
            <a:r>
              <a:rPr lang="en-US" dirty="0"/>
              <a:t>encoding hypotheses and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MDL</a:t>
            </a:r>
            <a:endParaRPr lang="en-I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70406"/>
            <a:ext cx="8205979" cy="197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03120" y="2155680"/>
              <a:ext cx="8004240" cy="2718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40" y="2145240"/>
                <a:ext cx="8023680" cy="27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3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55776"/>
            <a:ext cx="9144000" cy="5494149"/>
          </a:xfrm>
        </p:spPr>
        <p:txBody>
          <a:bodyPr>
            <a:noAutofit/>
          </a:bodyPr>
          <a:lstStyle/>
          <a:p>
            <a:r>
              <a:rPr lang="en-US" sz="2800" dirty="0" smtClean="0"/>
              <a:t>Introduction </a:t>
            </a:r>
            <a:r>
              <a:rPr lang="en-US" sz="2800" dirty="0"/>
              <a:t>to a basic result of information </a:t>
            </a:r>
            <a:r>
              <a:rPr lang="en-US" sz="2800" dirty="0" smtClean="0"/>
              <a:t>theory</a:t>
            </a:r>
          </a:p>
          <a:p>
            <a:pPr lvl="1"/>
            <a:r>
              <a:rPr lang="en-US" sz="2800" dirty="0"/>
              <a:t>consider the problem of designing a </a:t>
            </a:r>
            <a:r>
              <a:rPr lang="en-US" sz="2800" dirty="0" smtClean="0"/>
              <a:t>code C to </a:t>
            </a:r>
            <a:r>
              <a:rPr lang="en-US" sz="2800" dirty="0"/>
              <a:t>transmit messages drawn </a:t>
            </a:r>
            <a:r>
              <a:rPr lang="en-US" sz="2800" dirty="0" smtClean="0"/>
              <a:t>at random</a:t>
            </a:r>
          </a:p>
          <a:p>
            <a:pPr lvl="1"/>
            <a:r>
              <a:rPr lang="en-US" sz="2800" dirty="0"/>
              <a:t>probability of encountering </a:t>
            </a:r>
            <a:r>
              <a:rPr lang="en-US" sz="2800" dirty="0" smtClean="0"/>
              <a:t>message </a:t>
            </a:r>
            <a:r>
              <a:rPr lang="en-US" sz="2800" i="1" dirty="0" err="1" smtClean="0"/>
              <a:t>i</a:t>
            </a:r>
            <a:r>
              <a:rPr lang="en-US" sz="2800" dirty="0" smtClean="0"/>
              <a:t> is p</a:t>
            </a:r>
            <a:r>
              <a:rPr lang="en-US" sz="2800" baseline="-25000" dirty="0" smtClean="0"/>
              <a:t>i</a:t>
            </a:r>
          </a:p>
          <a:p>
            <a:pPr lvl="1"/>
            <a:r>
              <a:rPr lang="en-US" sz="2800" dirty="0"/>
              <a:t>interested in the most compact </a:t>
            </a:r>
            <a:r>
              <a:rPr lang="en-US" sz="2800" dirty="0" smtClean="0"/>
              <a:t>code C</a:t>
            </a:r>
          </a:p>
          <a:p>
            <a:pPr lvl="1"/>
            <a:r>
              <a:rPr lang="en-US" sz="2800" dirty="0"/>
              <a:t>Shannon and Weaver (1949) showed that the optimal code </a:t>
            </a:r>
            <a:r>
              <a:rPr lang="en-US" sz="2800" dirty="0" smtClean="0"/>
              <a:t>assigns </a:t>
            </a:r>
          </a:p>
          <a:p>
            <a:pPr marL="342900" lvl="1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b="1" dirty="0" smtClean="0">
                <a:solidFill>
                  <a:srgbClr val="FF0000"/>
                </a:solidFill>
              </a:rPr>
              <a:t>– log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</a:rPr>
              <a:t> p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i 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bits to encode message </a:t>
            </a:r>
            <a:r>
              <a:rPr lang="en-US" sz="2800" i="1" dirty="0" err="1" smtClean="0"/>
              <a:t>i</a:t>
            </a:r>
            <a:endParaRPr lang="en-US" sz="2800" i="1" dirty="0" smtClean="0"/>
          </a:p>
          <a:p>
            <a:pPr lvl="1"/>
            <a:r>
              <a:rPr lang="en-US" sz="2800" dirty="0" smtClean="0"/>
              <a:t> </a:t>
            </a:r>
            <a:r>
              <a:rPr lang="en-US" sz="2800" dirty="0" err="1" smtClean="0"/>
              <a:t>L</a:t>
            </a:r>
            <a:r>
              <a:rPr lang="en-US" sz="2800" baseline="-25000" dirty="0" err="1" smtClean="0"/>
              <a:t>c</a:t>
            </a:r>
            <a:r>
              <a:rPr lang="en-US" sz="2800" dirty="0" smtClean="0"/>
              <a:t>(</a:t>
            </a:r>
            <a:r>
              <a:rPr lang="en-US" sz="2800" dirty="0" err="1" smtClean="0"/>
              <a:t>i</a:t>
            </a:r>
            <a:r>
              <a:rPr lang="en-US" sz="2800" dirty="0" smtClean="0"/>
              <a:t>)≈ description </a:t>
            </a:r>
            <a:r>
              <a:rPr lang="en-US" sz="2800" dirty="0"/>
              <a:t>length of </a:t>
            </a:r>
            <a:r>
              <a:rPr lang="en-US" sz="2800" dirty="0" smtClean="0"/>
              <a:t>message </a:t>
            </a:r>
            <a:r>
              <a:rPr lang="en-US" sz="2800" i="1" dirty="0" err="1" smtClean="0"/>
              <a:t>i</a:t>
            </a:r>
            <a:r>
              <a:rPr lang="en-US" sz="2800" dirty="0" smtClean="0"/>
              <a:t> with </a:t>
            </a:r>
            <a:r>
              <a:rPr lang="en-US" sz="2800" dirty="0"/>
              <a:t>respect </a:t>
            </a:r>
            <a:r>
              <a:rPr lang="en-US" sz="2800" dirty="0" smtClean="0"/>
              <a:t>to C</a:t>
            </a:r>
          </a:p>
          <a:p>
            <a:endParaRPr lang="en-US" sz="2800" i="1" baseline="-25000" dirty="0" smtClean="0"/>
          </a:p>
          <a:p>
            <a:pPr marL="0" indent="0">
              <a:buNone/>
            </a:pPr>
            <a:r>
              <a:rPr lang="en-US" sz="2800" dirty="0" smtClean="0"/>
              <a:t>                               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r>
              <a:rPr lang="en-US" sz="2800" baseline="-25000" dirty="0"/>
              <a:t> </a:t>
            </a:r>
            <a:r>
              <a:rPr lang="en-US" sz="2800" baseline="-25000" dirty="0" smtClean="0"/>
              <a:t>                                                         </a:t>
            </a:r>
          </a:p>
          <a:p>
            <a:pPr marL="0" indent="0">
              <a:buNone/>
            </a:pPr>
            <a:r>
              <a:rPr lang="en-US" sz="2800" baseline="-25000" dirty="0" smtClean="0"/>
              <a:t>  </a:t>
            </a:r>
          </a:p>
          <a:p>
            <a:endParaRPr lang="en-US" sz="2800" i="1" dirty="0"/>
          </a:p>
          <a:p>
            <a:endParaRPr lang="en-US" sz="2800" baseline="-25000" dirty="0" smtClean="0"/>
          </a:p>
          <a:p>
            <a:endParaRPr lang="en-US" sz="2800" baseline="-25000" dirty="0" smtClean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2" y="5998474"/>
            <a:ext cx="2994566" cy="45916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31" y="5961908"/>
            <a:ext cx="3912902" cy="4591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marL="914400" indent="-342900">
              <a:spcBef>
                <a:spcPts val="360"/>
              </a:spcBef>
              <a:buClr>
                <a:schemeClr val="dk1"/>
              </a:buClr>
              <a:buSzPts val="1800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342900">
              <a:spcBef>
                <a:spcPts val="360"/>
              </a:spcBef>
              <a:buClr>
                <a:schemeClr val="dk1"/>
              </a:buClr>
              <a:buSzPts val="1800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342900">
              <a:spcBef>
                <a:spcPts val="360"/>
              </a:spcBef>
              <a:buClr>
                <a:schemeClr val="dk1"/>
              </a:buClr>
              <a:buSzPts val="1800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indent="-342900">
              <a:spcBef>
                <a:spcPts val="36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MDL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61680" y="23400"/>
              <a:ext cx="7858800" cy="6474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200" y="12960"/>
                <a:ext cx="7872840" cy="64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15195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MDL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3" y="1644537"/>
            <a:ext cx="8869583" cy="911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9" y="3122910"/>
            <a:ext cx="7779887" cy="10369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2039" y="4335182"/>
            <a:ext cx="8115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where C</a:t>
            </a:r>
            <a:r>
              <a:rPr lang="en-US" sz="2400" baseline="-25000" dirty="0">
                <a:latin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</a:rPr>
              <a:t> and </a:t>
            </a:r>
            <a:r>
              <a:rPr lang="en-US" sz="2400" dirty="0" err="1" smtClean="0">
                <a:latin typeface="Times New Roman" panose="02020603050405020304" pitchFamily="18" charset="0"/>
              </a:rPr>
              <a:t>C</a:t>
            </a:r>
            <a:r>
              <a:rPr lang="en-US" sz="2400" baseline="-25000" dirty="0" err="1" smtClean="0">
                <a:latin typeface="Times New Roman" panose="02020603050405020304" pitchFamily="18" charset="0"/>
              </a:rPr>
              <a:t>Dlh</a:t>
            </a:r>
            <a:r>
              <a:rPr lang="en-US" sz="2400" dirty="0" smtClean="0">
                <a:latin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are the optimal encodings for H and for </a:t>
            </a:r>
            <a:r>
              <a:rPr lang="en-US" sz="2400" b="1" i="1" dirty="0">
                <a:latin typeface="Times New Roman" panose="02020603050405020304" pitchFamily="18" charset="0"/>
              </a:rPr>
              <a:t>D </a:t>
            </a:r>
            <a:r>
              <a:rPr lang="en-US" sz="2400" dirty="0">
                <a:latin typeface="Times New Roman" panose="02020603050405020304" pitchFamily="18" charset="0"/>
              </a:rPr>
              <a:t>given h</a:t>
            </a:r>
            <a:r>
              <a:rPr lang="en-US" sz="2400" dirty="0" smtClean="0">
                <a:latin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</a:rPr>
              <a:t>respectively</a:t>
            </a:r>
            <a:r>
              <a:rPr lang="en-IN" sz="2400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Minimum Description Length (MDL) principle recommends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choosing 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hypothesis that minimizes the sum of these two description lengths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6280" y="1458000"/>
              <a:ext cx="7432920" cy="249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920" y="1449360"/>
                <a:ext cx="7453440" cy="25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6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6D57-54DC-480D-A3A3-C7C7033EF139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4854"/>
            <a:ext cx="8305800" cy="1143000"/>
          </a:xfrm>
        </p:spPr>
        <p:txBody>
          <a:bodyPr/>
          <a:lstStyle/>
          <a:p>
            <a:r>
              <a:rPr lang="en-US" altLang="ko-KR" sz="3600" dirty="0"/>
              <a:t>Minimum Description Length </a:t>
            </a:r>
            <a:r>
              <a:rPr lang="en-US" altLang="ko-KR" sz="3600" dirty="0" smtClean="0"/>
              <a:t>Principle</a:t>
            </a:r>
            <a:endParaRPr lang="en-US" altLang="ko-KR" sz="3600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620" y="1533056"/>
            <a:ext cx="8610600" cy="2663387"/>
          </a:xfrm>
        </p:spPr>
        <p:txBody>
          <a:bodyPr>
            <a:noAutofit/>
          </a:bodyPr>
          <a:lstStyle/>
          <a:p>
            <a:r>
              <a:rPr lang="en-IN" sz="2400" dirty="0" smtClean="0"/>
              <a:t>C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: code </a:t>
            </a:r>
            <a:r>
              <a:rPr lang="en-US" sz="2400" dirty="0"/>
              <a:t>to represent the hypothesis</a:t>
            </a:r>
            <a:endParaRPr lang="en-IN" sz="2400" dirty="0"/>
          </a:p>
          <a:p>
            <a:r>
              <a:rPr lang="en-US" sz="2400" dirty="0" smtClean="0"/>
              <a:t>C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: </a:t>
            </a:r>
            <a:r>
              <a:rPr lang="en-IN" sz="2400" dirty="0" smtClean="0"/>
              <a:t>code </a:t>
            </a:r>
            <a:r>
              <a:rPr lang="en-US" sz="2400" dirty="0"/>
              <a:t>to represent </a:t>
            </a:r>
            <a:r>
              <a:rPr lang="en-US" sz="2400" dirty="0" smtClean="0"/>
              <a:t> </a:t>
            </a:r>
            <a:r>
              <a:rPr lang="en-US" sz="2400" dirty="0"/>
              <a:t>data given the </a:t>
            </a:r>
            <a:r>
              <a:rPr lang="en-US" sz="2400" dirty="0" smtClean="0"/>
              <a:t>hypothesis</a:t>
            </a:r>
          </a:p>
          <a:p>
            <a:pPr marL="114300" indent="0">
              <a:buNone/>
            </a:pPr>
            <a:r>
              <a:rPr lang="en-US" altLang="ko-KR" sz="2400" i="1" dirty="0" smtClean="0"/>
              <a:t>L</a:t>
            </a:r>
            <a:r>
              <a:rPr lang="en-US" altLang="ko-KR" sz="2400" i="1" baseline="-25000" dirty="0" smtClean="0"/>
              <a:t>C1</a:t>
            </a:r>
            <a:r>
              <a:rPr lang="en-US" altLang="ko-KR" sz="2400" dirty="0" smtClean="0"/>
              <a:t>(</a:t>
            </a:r>
            <a:r>
              <a:rPr lang="en-US" altLang="ko-KR" sz="2400" i="1" dirty="0" smtClean="0"/>
              <a:t>h</a:t>
            </a:r>
            <a:r>
              <a:rPr lang="en-US" altLang="ko-KR" sz="2400" dirty="0"/>
              <a:t>) = </a:t>
            </a:r>
            <a:r>
              <a:rPr lang="en-US" altLang="ko-KR" sz="2400" i="1" dirty="0"/>
              <a:t>length</a:t>
            </a:r>
            <a:r>
              <a:rPr lang="en-US" altLang="ko-KR" sz="2400" dirty="0"/>
              <a:t>(</a:t>
            </a:r>
            <a:r>
              <a:rPr lang="en-US" altLang="ko-KR" sz="2400" i="1" dirty="0"/>
              <a:t>h</a:t>
            </a:r>
            <a:r>
              <a:rPr lang="en-US" altLang="ko-KR" sz="2400" dirty="0"/>
              <a:t>) = –log</a:t>
            </a:r>
            <a:r>
              <a:rPr lang="en-US" altLang="ko-KR" sz="2400" baseline="-25000" dirty="0"/>
              <a:t>2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i="1" dirty="0"/>
              <a:t>h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114300" indent="0">
              <a:buNone/>
            </a:pPr>
            <a:r>
              <a:rPr lang="en-US" altLang="ko-KR" sz="2400" i="1" dirty="0" smtClean="0"/>
              <a:t>L</a:t>
            </a:r>
            <a:r>
              <a:rPr lang="en-US" altLang="ko-KR" sz="2400" i="1" baseline="-25000" dirty="0" smtClean="0"/>
              <a:t>C2</a:t>
            </a:r>
            <a:r>
              <a:rPr lang="en-US" altLang="ko-KR" sz="2400" dirty="0" smtClean="0"/>
              <a:t>(</a:t>
            </a:r>
            <a:r>
              <a:rPr lang="en-US" altLang="ko-KR" sz="2400" i="1" dirty="0" err="1" smtClean="0"/>
              <a:t>D</a:t>
            </a:r>
            <a:r>
              <a:rPr lang="en-US" altLang="ko-KR" sz="2400" dirty="0" err="1" smtClean="0"/>
              <a:t>|</a:t>
            </a:r>
            <a:r>
              <a:rPr lang="en-US" altLang="ko-KR" sz="2400" i="1" dirty="0" err="1" smtClean="0"/>
              <a:t>h</a:t>
            </a:r>
            <a:r>
              <a:rPr lang="en-US" altLang="ko-KR" sz="2400" dirty="0"/>
              <a:t>)= </a:t>
            </a:r>
            <a:r>
              <a:rPr lang="en-US" altLang="ko-KR" sz="2400" i="1" dirty="0"/>
              <a:t>length</a:t>
            </a:r>
            <a:r>
              <a:rPr lang="en-US" altLang="ko-KR" sz="2400" dirty="0"/>
              <a:t>(</a:t>
            </a:r>
            <a:r>
              <a:rPr lang="en-US" altLang="ko-KR" sz="2400" i="1" dirty="0"/>
              <a:t>misclassifications</a:t>
            </a:r>
            <a:r>
              <a:rPr lang="en-US" altLang="ko-KR" sz="2400" dirty="0"/>
              <a:t>) = –log</a:t>
            </a:r>
            <a:r>
              <a:rPr lang="en-US" altLang="ko-KR" sz="2400" baseline="-25000" dirty="0"/>
              <a:t>2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i="1" dirty="0" err="1"/>
              <a:t>D</a:t>
            </a:r>
            <a:r>
              <a:rPr lang="en-US" altLang="ko-KR" sz="2400" dirty="0" err="1"/>
              <a:t>|</a:t>
            </a:r>
            <a:r>
              <a:rPr lang="en-US" altLang="ko-KR" sz="2400" i="1" dirty="0" err="1"/>
              <a:t>h</a:t>
            </a:r>
            <a:r>
              <a:rPr lang="en-US" altLang="ko-KR" sz="2400" dirty="0" smtClean="0"/>
              <a:t>)</a:t>
            </a:r>
          </a:p>
          <a:p>
            <a:pPr marL="114300" indent="0">
              <a:buNone/>
            </a:pPr>
            <a:r>
              <a:rPr lang="en-US" altLang="ko-KR" sz="2400" dirty="0" smtClean="0">
                <a:sym typeface="Symbol" panose="05050102010706020507" pitchFamily="18" charset="2"/>
              </a:rPr>
              <a:t> </a:t>
            </a:r>
            <a:r>
              <a:rPr lang="en-US" altLang="ko-KR" sz="2400" dirty="0"/>
              <a:t>prefer the hypothesis that minimizes</a:t>
            </a:r>
          </a:p>
          <a:p>
            <a:pPr marL="114300" indent="0" algn="ctr">
              <a:buNone/>
            </a:pPr>
            <a:r>
              <a:rPr lang="en-US" altLang="ko-KR" sz="2400" i="1" dirty="0"/>
              <a:t>length</a:t>
            </a:r>
            <a:r>
              <a:rPr lang="en-US" altLang="ko-KR" sz="2400" dirty="0"/>
              <a:t>(</a:t>
            </a:r>
            <a:r>
              <a:rPr lang="en-US" altLang="ko-KR" sz="2400" i="1" dirty="0"/>
              <a:t>h</a:t>
            </a:r>
            <a:r>
              <a:rPr lang="en-US" altLang="ko-KR" sz="2400" dirty="0"/>
              <a:t>) + </a:t>
            </a:r>
            <a:r>
              <a:rPr lang="en-US" altLang="ko-KR" sz="2400" i="1" dirty="0"/>
              <a:t>length</a:t>
            </a:r>
            <a:r>
              <a:rPr lang="en-US" altLang="ko-KR" sz="2400" dirty="0"/>
              <a:t>(</a:t>
            </a:r>
            <a:r>
              <a:rPr lang="en-US" altLang="ko-KR" sz="2400" i="1" dirty="0"/>
              <a:t>misclassifications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114300" indent="0">
              <a:buNone/>
            </a:pPr>
            <a:endParaRPr lang="en-US" altLang="ko-KR" sz="2400" dirty="0" smtClean="0"/>
          </a:p>
          <a:p>
            <a:pPr marL="114300" indent="0">
              <a:buNone/>
            </a:pPr>
            <a:endParaRPr lang="en-US" altLang="ko-KR" sz="2400" dirty="0" smtClean="0"/>
          </a:p>
          <a:p>
            <a:pPr marL="114300" indent="0">
              <a:buNone/>
            </a:pPr>
            <a:endParaRPr lang="en-US" altLang="ko-KR" sz="2400" dirty="0" smtClean="0"/>
          </a:p>
          <a:p>
            <a:pPr marL="114300" indent="0">
              <a:buNone/>
            </a:pPr>
            <a:endParaRPr lang="en-US" altLang="ko-KR" sz="2400" i="1" dirty="0" smtClean="0"/>
          </a:p>
          <a:p>
            <a:pPr marL="114300" indent="0">
              <a:buNone/>
            </a:pPr>
            <a:endParaRPr lang="en-US" altLang="ko-KR" sz="2400" dirty="0" smtClean="0"/>
          </a:p>
          <a:p>
            <a:pPr marL="114300" indent="0" algn="ctr">
              <a:buNone/>
            </a:pPr>
            <a:endParaRPr lang="en-US" altLang="ko-KR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9" y="4331645"/>
            <a:ext cx="8853302" cy="16517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9240" y="2160"/>
              <a:ext cx="8031960" cy="597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520" y="-9720"/>
                <a:ext cx="8051760" cy="59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MDL principle provides a way of trading off hypothesis complexity for the number of errors committed by the hypothesis.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ay select </a:t>
            </a:r>
            <a:r>
              <a:rPr lang="en-US" dirty="0"/>
              <a:t>a shorter hypothesis that makes a few errors over a longer hypothesis that perfectly classifies the training data.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Provides </a:t>
            </a:r>
            <a:r>
              <a:rPr lang="en-US" dirty="0"/>
              <a:t>one method for dealing with the issue of </a:t>
            </a:r>
            <a:r>
              <a:rPr lang="en-US" dirty="0" smtClean="0"/>
              <a:t>overfitting </a:t>
            </a:r>
            <a:r>
              <a:rPr lang="en-US" dirty="0"/>
              <a:t>the data.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82" y="609600"/>
            <a:ext cx="8305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ko-KR" sz="3600" smtClean="0"/>
              <a:t>Minimum Description Length Principle</a:t>
            </a:r>
            <a:endParaRPr lang="en-US" altLang="ko-KR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12960" y="1944000"/>
              <a:ext cx="7074000" cy="4240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200" y="1935000"/>
                <a:ext cx="7090920" cy="42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99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9"/>
          <p:cNvSpPr txBox="1">
            <a:spLocks noGrp="1"/>
          </p:cNvSpPr>
          <p:nvPr>
            <p:ph type="body" idx="1"/>
          </p:nvPr>
        </p:nvSpPr>
        <p:spPr>
          <a:xfrm>
            <a:off x="850392" y="2679192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dirty="0">
                <a:solidFill>
                  <a:srgbClr val="FF0000"/>
                </a:solidFill>
              </a:rPr>
              <a:t>Decision Theory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5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0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Decision Theory</a:t>
            </a:r>
            <a:endParaRPr/>
          </a:p>
        </p:txBody>
      </p:sp>
      <p:sp>
        <p:nvSpPr>
          <p:cNvPr id="1126" name="Google Shape;1126;p90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610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Suppose </a:t>
            </a:r>
            <a:r>
              <a:rPr lang="en-US" sz="2800" b="1"/>
              <a:t>x</a:t>
            </a:r>
            <a:r>
              <a:rPr lang="en-US" sz="2800"/>
              <a:t> is an input vector together with a corresponding vector </a:t>
            </a:r>
            <a:r>
              <a:rPr lang="en-US" sz="2800" b="1"/>
              <a:t>t</a:t>
            </a:r>
            <a:r>
              <a:rPr lang="en-US" sz="2800"/>
              <a:t> of target variables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Goal: predict </a:t>
            </a:r>
            <a:r>
              <a:rPr lang="en-US" sz="2800" b="1"/>
              <a:t>t</a:t>
            </a:r>
            <a:r>
              <a:rPr lang="en-US" sz="2800"/>
              <a:t> given a new value for </a:t>
            </a:r>
            <a:r>
              <a:rPr lang="en-US" sz="2800" b="1"/>
              <a:t>x.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joint probability distribution </a:t>
            </a:r>
            <a:r>
              <a:rPr lang="en-US" sz="2800" b="1" i="1"/>
              <a:t>p(x, t)</a:t>
            </a:r>
            <a:r>
              <a:rPr lang="en-US" sz="2800"/>
              <a:t> provides a complete summary of the uncertainty associated with these variables. 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Determination of </a:t>
            </a:r>
            <a:r>
              <a:rPr lang="en-US" sz="2800" b="1" i="1"/>
              <a:t>p(x, t)</a:t>
            </a:r>
            <a:r>
              <a:rPr lang="en-US" sz="2800"/>
              <a:t> from a set of training data is called </a:t>
            </a:r>
            <a:r>
              <a:rPr lang="en-US" sz="2800" b="1" i="1"/>
              <a:t>inference</a:t>
            </a:r>
            <a:r>
              <a:rPr lang="en-US" sz="2800"/>
              <a:t> and is a difficult problem.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22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1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Decision Theory</a:t>
            </a:r>
            <a:endParaRPr/>
          </a:p>
        </p:txBody>
      </p:sp>
      <p:pic>
        <p:nvPicPr>
          <p:cNvPr id="1132" name="Google Shape;1132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447800"/>
            <a:ext cx="5867400" cy="2757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902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417C-9094-4CBF-B0C6-5B42F722E7B2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4000" b="1" dirty="0">
                <a:sym typeface="Tahoma"/>
              </a:rPr>
              <a:t>Bayes Optimal Classifier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410346"/>
            <a:ext cx="8252518" cy="5284922"/>
          </a:xfrm>
        </p:spPr>
        <p:txBody>
          <a:bodyPr/>
          <a:lstStyle/>
          <a:p>
            <a:r>
              <a:rPr lang="en-US" altLang="ko-KR" sz="2400" b="1" dirty="0"/>
              <a:t>Bayes optimal classification:</a:t>
            </a:r>
          </a:p>
          <a:p>
            <a:endParaRPr lang="en-US" altLang="ko-KR" sz="2400" dirty="0"/>
          </a:p>
          <a:p>
            <a:r>
              <a:rPr lang="en-US" altLang="ko-KR" sz="2400" dirty="0"/>
              <a:t>Example: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.4,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dirty="0">
                <a:sym typeface="Symbol" panose="05050102010706020507" pitchFamily="18" charset="2"/>
              </a:rPr>
              <a:t></a:t>
            </a:r>
            <a:r>
              <a:rPr lang="en-US" altLang="ko-KR" sz="2000" dirty="0"/>
              <a:t>|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) = 0,  </a:t>
            </a:r>
            <a:r>
              <a:rPr lang="en-US" altLang="ko-KR" sz="2000" i="1" dirty="0"/>
              <a:t>P</a:t>
            </a:r>
            <a:r>
              <a:rPr lang="en-US" altLang="ko-KR" sz="2000" dirty="0"/>
              <a:t>(+|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) = </a:t>
            </a:r>
            <a:r>
              <a:rPr lang="en-US" altLang="ko-KR" sz="2000" dirty="0" smtClean="0"/>
              <a:t>1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.3,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dirty="0">
                <a:sym typeface="Symbol" panose="05050102010706020507" pitchFamily="18" charset="2"/>
              </a:rPr>
              <a:t></a:t>
            </a:r>
            <a:r>
              <a:rPr lang="en-US" altLang="ko-KR" sz="2000" dirty="0"/>
              <a:t>|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) = 1,  </a:t>
            </a:r>
            <a:r>
              <a:rPr lang="en-US" altLang="ko-KR" sz="2000" i="1" dirty="0"/>
              <a:t>P</a:t>
            </a:r>
            <a:r>
              <a:rPr lang="en-US" altLang="ko-KR" sz="2000" dirty="0"/>
              <a:t>(+|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) = </a:t>
            </a:r>
            <a:r>
              <a:rPr lang="en-US" altLang="ko-KR" sz="2000" dirty="0" smtClean="0"/>
              <a:t>0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.3,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dirty="0">
                <a:sym typeface="Symbol" panose="05050102010706020507" pitchFamily="18" charset="2"/>
              </a:rPr>
              <a:t></a:t>
            </a:r>
            <a:r>
              <a:rPr lang="en-US" altLang="ko-KR" sz="2000" dirty="0"/>
              <a:t>|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) = 1,  </a:t>
            </a:r>
            <a:r>
              <a:rPr lang="en-US" altLang="ko-KR" sz="2000" i="1" dirty="0"/>
              <a:t>P</a:t>
            </a:r>
            <a:r>
              <a:rPr lang="en-US" altLang="ko-KR" sz="2000" dirty="0"/>
              <a:t>(+|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) = 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dirty="0"/>
              <a:t>	therefore</a:t>
            </a:r>
          </a:p>
          <a:p>
            <a:endParaRPr lang="en-US" altLang="ko-KR" sz="36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dirty="0"/>
              <a:t>	</a:t>
            </a:r>
            <a:endParaRPr lang="en-US" altLang="ko-KR" sz="24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dirty="0" smtClean="0"/>
              <a:t>and</a:t>
            </a:r>
            <a:endParaRPr lang="en-US" altLang="ko-KR" sz="2400" dirty="0"/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353" y="1956123"/>
            <a:ext cx="32385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045" y="4744416"/>
            <a:ext cx="2857500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10" y="5959851"/>
            <a:ext cx="3924289" cy="53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10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2"/>
          <p:cNvSpPr txBox="1">
            <a:spLocks noGrp="1"/>
          </p:cNvSpPr>
          <p:nvPr>
            <p:ph type="body" idx="2"/>
          </p:nvPr>
        </p:nvSpPr>
        <p:spPr>
          <a:xfrm>
            <a:off x="76200" y="5334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Example : Medical diagnosis problem</a:t>
            </a:r>
            <a:endParaRPr/>
          </a:p>
        </p:txBody>
      </p:sp>
      <p:pic>
        <p:nvPicPr>
          <p:cNvPr id="1138" name="Google Shape;1138;p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64873" y="5410200"/>
            <a:ext cx="4404653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139" name="Google Shape;1139;p92"/>
          <p:cNvSpPr/>
          <p:nvPr/>
        </p:nvSpPr>
        <p:spPr>
          <a:xfrm>
            <a:off x="96187" y="1293941"/>
            <a:ext cx="8895413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Input:  X-ray image of a patient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 vector x is the set of pixel intensities in the image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Output: Presence of cancer = Class C1,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Absence of cancer, = Class C2. </a:t>
            </a: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Choose t to be a binary variable such that </a:t>
            </a: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 =0 corresponds to C1 and t =1 corresponds to C2.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are interested in the probabilities of the two classes given the image, which are given by p(</a:t>
            </a:r>
            <a:r>
              <a:rPr lang="en-US" sz="24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2400" baseline="-25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24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|x</a:t>
            </a: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</a:t>
            </a: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Using Bayes’ theorem,</a:t>
            </a:r>
            <a:r>
              <a:rPr lang="en-US" sz="20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287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Divide the input space into regions </a:t>
            </a:r>
            <a:r>
              <a:rPr lang="en-US" dirty="0" err="1"/>
              <a:t>Rk</a:t>
            </a:r>
            <a:r>
              <a:rPr lang="en-US" dirty="0"/>
              <a:t> called decision regions, one for each class, such that all points in </a:t>
            </a:r>
            <a:r>
              <a:rPr lang="en-US" dirty="0" err="1"/>
              <a:t>Rk</a:t>
            </a:r>
            <a:r>
              <a:rPr lang="en-US" dirty="0"/>
              <a:t> are assigned to class </a:t>
            </a:r>
            <a:r>
              <a:rPr lang="en-US" dirty="0" err="1"/>
              <a:t>Ck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Boundaries between decision regions are called decision boundaries or decision surfaces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A mistake occurs when an input vector belonging to class C1 is assigned to class C2 or vice versa. </a:t>
            </a:r>
            <a:endParaRPr dirty="0"/>
          </a:p>
        </p:txBody>
      </p:sp>
      <p:sp>
        <p:nvSpPr>
          <p:cNvPr id="1145" name="Google Shape;1145;p93"/>
          <p:cNvSpPr txBox="1">
            <a:spLocks noGrp="1"/>
          </p:cNvSpPr>
          <p:nvPr>
            <p:ph type="body" idx="2"/>
          </p:nvPr>
        </p:nvSpPr>
        <p:spPr>
          <a:xfrm>
            <a:off x="0" y="350837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Minimum Misclassification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7460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4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Minimum Misclassification Rate</a:t>
            </a:r>
            <a:endParaRPr/>
          </a:p>
        </p:txBody>
      </p:sp>
      <p:pic>
        <p:nvPicPr>
          <p:cNvPr id="1151" name="Google Shape;115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64581"/>
            <a:ext cx="6398289" cy="5150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232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5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Minimum Misclassification Rate</a:t>
            </a:r>
            <a:endParaRPr/>
          </a:p>
        </p:txBody>
      </p:sp>
      <p:pic>
        <p:nvPicPr>
          <p:cNvPr id="1157" name="Google Shape;1157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133600"/>
            <a:ext cx="7901416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654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76200" y="1447800"/>
            <a:ext cx="8686800" cy="4876800"/>
          </a:xfrm>
        </p:spPr>
        <p:txBody>
          <a:bodyPr>
            <a:noAutofit/>
          </a:bodyPr>
          <a:lstStyle/>
          <a:p>
            <a:pPr algn="just"/>
            <a:r>
              <a:rPr lang="en-IN" sz="2600" dirty="0"/>
              <a:t>We have broken the </a:t>
            </a:r>
            <a:r>
              <a:rPr lang="en-IN" sz="2600" b="1" dirty="0">
                <a:solidFill>
                  <a:srgbClr val="FF0000"/>
                </a:solidFill>
              </a:rPr>
              <a:t>classification problem</a:t>
            </a:r>
            <a:r>
              <a:rPr lang="en-IN" sz="2600" dirty="0"/>
              <a:t> down into two separate stages, the </a:t>
            </a:r>
            <a:r>
              <a:rPr lang="en-IN" sz="2600" b="1" i="1" dirty="0"/>
              <a:t>inference stage</a:t>
            </a:r>
            <a:r>
              <a:rPr lang="en-IN" sz="2600" dirty="0"/>
              <a:t> in which we use training data to learn a model for </a:t>
            </a:r>
            <a:r>
              <a:rPr lang="en-IN" sz="2600" b="1" i="1" dirty="0"/>
              <a:t>p(C</a:t>
            </a:r>
            <a:r>
              <a:rPr lang="en-IN" sz="2600" b="1" i="1" baseline="-25000" dirty="0"/>
              <a:t>k</a:t>
            </a:r>
            <a:r>
              <a:rPr lang="en-IN" sz="2600" b="1" i="1" dirty="0"/>
              <a:t>|x)</a:t>
            </a:r>
            <a:r>
              <a:rPr lang="en-IN" sz="2600" dirty="0"/>
              <a:t>, and the subsequent </a:t>
            </a:r>
            <a:r>
              <a:rPr lang="en-IN" sz="2600" b="1" i="1" dirty="0"/>
              <a:t>decision stage</a:t>
            </a:r>
            <a:r>
              <a:rPr lang="en-IN" sz="2600" dirty="0"/>
              <a:t> in which we use these posterior probabilities to make optimal class assignments. </a:t>
            </a:r>
          </a:p>
          <a:p>
            <a:pPr algn="just"/>
            <a:r>
              <a:rPr lang="en-IN" sz="2600" dirty="0"/>
              <a:t>An alternative possibility would be to solve both problems together and simply learn a function that maps inputs </a:t>
            </a:r>
            <a:r>
              <a:rPr lang="en-IN" sz="2600" b="1" i="1" dirty="0"/>
              <a:t>x</a:t>
            </a:r>
            <a:r>
              <a:rPr lang="en-IN" sz="2600" dirty="0"/>
              <a:t> directly into decisions. Such a function is called a </a:t>
            </a:r>
            <a:r>
              <a:rPr lang="en-IN" sz="2600" b="1" i="1" dirty="0"/>
              <a:t>discriminant function</a:t>
            </a:r>
            <a:r>
              <a:rPr lang="en-IN" sz="2600" i="1" dirty="0"/>
              <a:t>.</a:t>
            </a:r>
          </a:p>
          <a:p>
            <a:pPr algn="just"/>
            <a:r>
              <a:rPr lang="en-IN" sz="2600" b="1" dirty="0">
                <a:solidFill>
                  <a:srgbClr val="0033CC"/>
                </a:solidFill>
              </a:rPr>
              <a:t>Three distinct approaches to solving decision problems</a:t>
            </a:r>
          </a:p>
        </p:txBody>
      </p:sp>
    </p:spTree>
    <p:extLst>
      <p:ext uri="{BB962C8B-B14F-4D97-AF65-F5344CB8AC3E}">
        <p14:creationId xmlns:p14="http://schemas.microsoft.com/office/powerpoint/2010/main" val="22627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grpSp>
        <p:nvGrpSpPr>
          <p:cNvPr id="65539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65552" name="Rectangle 12"/>
            <p:cNvSpPr>
              <a:spLocks noChangeArrowheads="1"/>
            </p:cNvSpPr>
            <p:nvPr/>
          </p:nvSpPr>
          <p:spPr bwMode="auto"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5553" name="Rectangle 13"/>
            <p:cNvSpPr>
              <a:spLocks noChangeArrowheads="1"/>
            </p:cNvSpPr>
            <p:nvPr/>
          </p:nvSpPr>
          <p:spPr bwMode="auto"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5554" name="Rectangle 14"/>
            <p:cNvSpPr>
              <a:spLocks noChangeArrowheads="1"/>
            </p:cNvSpPr>
            <p:nvPr/>
          </p:nvSpPr>
          <p:spPr bwMode="auto"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65540" name="Picture 15" descr="Picture 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1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65549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5550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5551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65542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65546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5547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5548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6554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23986" y="1314377"/>
            <a:ext cx="9020014" cy="505320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dk1"/>
              </a:buClr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</a:rPr>
              <a:t>Solve </a:t>
            </a:r>
            <a:r>
              <a:rPr lang="en-US" altLang="en-US" sz="2000" dirty="0">
                <a:solidFill>
                  <a:schemeClr val="dk1"/>
                </a:solidFill>
              </a:rPr>
              <a:t>the inference problem of determining the class-conditional densities p(</a:t>
            </a:r>
            <a:r>
              <a:rPr lang="en-US" altLang="en-US" sz="2000" dirty="0" err="1">
                <a:solidFill>
                  <a:schemeClr val="dk1"/>
                </a:solidFill>
              </a:rPr>
              <a:t>x|Ck</a:t>
            </a:r>
            <a:r>
              <a:rPr lang="en-US" altLang="en-US" sz="2000" dirty="0">
                <a:solidFill>
                  <a:schemeClr val="dk1"/>
                </a:solidFill>
              </a:rPr>
              <a:t>) for each class </a:t>
            </a:r>
            <a:r>
              <a:rPr lang="en-US" altLang="en-US" sz="2000" dirty="0" err="1">
                <a:solidFill>
                  <a:schemeClr val="dk1"/>
                </a:solidFill>
              </a:rPr>
              <a:t>Ck</a:t>
            </a:r>
            <a:r>
              <a:rPr lang="en-US" altLang="en-US" sz="2000" dirty="0">
                <a:solidFill>
                  <a:schemeClr val="dk1"/>
                </a:solidFill>
              </a:rPr>
              <a:t> individually. Also separately infer the prior class probabilities p(</a:t>
            </a:r>
            <a:r>
              <a:rPr lang="en-US" altLang="en-US" sz="2000" dirty="0" err="1">
                <a:solidFill>
                  <a:schemeClr val="dk1"/>
                </a:solidFill>
              </a:rPr>
              <a:t>Ck</a:t>
            </a:r>
            <a:r>
              <a:rPr lang="en-US" altLang="en-US" sz="2000" dirty="0">
                <a:solidFill>
                  <a:schemeClr val="dk1"/>
                </a:solidFill>
              </a:rPr>
              <a:t>). Then use Bayes’ theorem in the form </a:t>
            </a:r>
            <a:r>
              <a:rPr lang="en-IN" altLang="en-US" sz="2000" dirty="0" smtClean="0">
                <a:solidFill>
                  <a:schemeClr val="dk1"/>
                </a:solidFill>
              </a:rPr>
              <a:t>p(</a:t>
            </a:r>
            <a:r>
              <a:rPr lang="en-IN" altLang="en-US" sz="2000" dirty="0" err="1" smtClean="0">
                <a:solidFill>
                  <a:schemeClr val="dk1"/>
                </a:solidFill>
              </a:rPr>
              <a:t>Ck|x</a:t>
            </a:r>
            <a:r>
              <a:rPr lang="en-IN" altLang="en-US" sz="2000" dirty="0">
                <a:solidFill>
                  <a:schemeClr val="dk1"/>
                </a:solidFill>
              </a:rPr>
              <a:t>) = p(</a:t>
            </a:r>
            <a:r>
              <a:rPr lang="en-IN" altLang="en-US" sz="2000" dirty="0" err="1">
                <a:solidFill>
                  <a:schemeClr val="dk1"/>
                </a:solidFill>
              </a:rPr>
              <a:t>x|Ck</a:t>
            </a:r>
            <a:r>
              <a:rPr lang="en-IN" altLang="en-US" sz="2000" dirty="0">
                <a:solidFill>
                  <a:schemeClr val="dk1"/>
                </a:solidFill>
              </a:rPr>
              <a:t>)p(</a:t>
            </a:r>
            <a:r>
              <a:rPr lang="en-IN" altLang="en-US" sz="2000" dirty="0" err="1">
                <a:solidFill>
                  <a:schemeClr val="dk1"/>
                </a:solidFill>
              </a:rPr>
              <a:t>Ck</a:t>
            </a:r>
            <a:r>
              <a:rPr lang="en-IN" altLang="en-US" sz="2000" dirty="0">
                <a:solidFill>
                  <a:schemeClr val="dk1"/>
                </a:solidFill>
              </a:rPr>
              <a:t>) / p(x</a:t>
            </a:r>
            <a:r>
              <a:rPr lang="en-IN" altLang="en-US" sz="2000" dirty="0" smtClean="0">
                <a:solidFill>
                  <a:schemeClr val="dk1"/>
                </a:solidFill>
              </a:rPr>
              <a:t>) </a:t>
            </a:r>
            <a:r>
              <a:rPr lang="en-US" altLang="en-US" sz="2000" dirty="0" smtClean="0">
                <a:solidFill>
                  <a:schemeClr val="dk1"/>
                </a:solidFill>
              </a:rPr>
              <a:t>to </a:t>
            </a:r>
            <a:r>
              <a:rPr lang="en-US" altLang="en-US" sz="2000" dirty="0">
                <a:solidFill>
                  <a:schemeClr val="dk1"/>
                </a:solidFill>
              </a:rPr>
              <a:t>find the posterior class probabilities p(</a:t>
            </a:r>
            <a:r>
              <a:rPr lang="en-US" altLang="en-US" sz="2000" dirty="0" err="1">
                <a:solidFill>
                  <a:schemeClr val="dk1"/>
                </a:solidFill>
              </a:rPr>
              <a:t>Ck|x</a:t>
            </a:r>
            <a:r>
              <a:rPr lang="en-US" altLang="en-US" sz="2000" dirty="0">
                <a:solidFill>
                  <a:schemeClr val="dk1"/>
                </a:solidFill>
              </a:rPr>
              <a:t>). Approaches that explicitly or implicitly model the distribution of inputs as well as outputs are known as generative models</a:t>
            </a:r>
            <a:r>
              <a:rPr lang="en-US" altLang="en-US" sz="2000" dirty="0" smtClean="0">
                <a:solidFill>
                  <a:schemeClr val="dk1"/>
                </a:solidFill>
              </a:rPr>
              <a:t>.</a:t>
            </a:r>
          </a:p>
          <a:p>
            <a:pPr algn="just">
              <a:buClr>
                <a:schemeClr val="dk1"/>
              </a:buClr>
              <a:buChar char="•"/>
            </a:pPr>
            <a:endParaRPr lang="en-US" altLang="en-US" sz="2000" dirty="0">
              <a:solidFill>
                <a:schemeClr val="dk1"/>
              </a:solidFill>
            </a:endParaRPr>
          </a:p>
          <a:p>
            <a:pPr algn="just">
              <a:buClr>
                <a:schemeClr val="dk1"/>
              </a:buClr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</a:rPr>
              <a:t> </a:t>
            </a:r>
            <a:r>
              <a:rPr lang="en-US" altLang="en-US" sz="2000" dirty="0">
                <a:solidFill>
                  <a:schemeClr val="dk1"/>
                </a:solidFill>
              </a:rPr>
              <a:t>Solve the inference problem of determining the posterior class probabilities p(</a:t>
            </a:r>
            <a:r>
              <a:rPr lang="en-US" altLang="en-US" sz="2000" dirty="0" err="1">
                <a:solidFill>
                  <a:schemeClr val="dk1"/>
                </a:solidFill>
              </a:rPr>
              <a:t>Ck|x</a:t>
            </a:r>
            <a:r>
              <a:rPr lang="en-US" altLang="en-US" sz="2000" dirty="0">
                <a:solidFill>
                  <a:schemeClr val="dk1"/>
                </a:solidFill>
              </a:rPr>
              <a:t>), and then subsequently use decision theory to assign each new x to one of the classes. Approaches that model the posterior probabilities directly are called deterministic or discriminative models</a:t>
            </a:r>
            <a:r>
              <a:rPr lang="en-US" altLang="en-US" sz="2000" dirty="0" smtClean="0">
                <a:solidFill>
                  <a:schemeClr val="dk1"/>
                </a:solidFill>
              </a:rPr>
              <a:t>.</a:t>
            </a:r>
          </a:p>
          <a:p>
            <a:pPr algn="just">
              <a:buClr>
                <a:schemeClr val="dk1"/>
              </a:buClr>
              <a:buChar char="•"/>
            </a:pPr>
            <a:endParaRPr lang="en-US" altLang="en-US" sz="2000" dirty="0">
              <a:solidFill>
                <a:schemeClr val="dk1"/>
              </a:solidFill>
            </a:endParaRPr>
          </a:p>
          <a:p>
            <a:pPr algn="just">
              <a:buClr>
                <a:schemeClr val="dk1"/>
              </a:buClr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</a:rPr>
              <a:t>Find </a:t>
            </a:r>
            <a:r>
              <a:rPr lang="en-US" altLang="en-US" sz="2000" dirty="0">
                <a:solidFill>
                  <a:schemeClr val="dk1"/>
                </a:solidFill>
              </a:rPr>
              <a:t>a function f(x), called a discriminant function, which maps each input x directly onto a class label. In this case, probability plays no role.</a:t>
            </a:r>
            <a:endParaRPr lang="en-IN" altLang="en-US" sz="2000" dirty="0">
              <a:solidFill>
                <a:schemeClr val="dk1"/>
              </a:solidFill>
            </a:endParaRPr>
          </a:p>
        </p:txBody>
      </p:sp>
      <p:sp>
        <p:nvSpPr>
          <p:cNvPr id="65544" name="Content Placeholder 2"/>
          <p:cNvSpPr>
            <a:spLocks noGrp="1" noChangeArrowheads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noFill/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altLang="en-US" sz="3600" smtClean="0">
                <a:solidFill>
                  <a:schemeClr val="tx1"/>
                </a:solidFill>
              </a:rPr>
              <a:t>Three distinct approaches to solving decision problems</a:t>
            </a:r>
          </a:p>
        </p:txBody>
      </p:sp>
    </p:spTree>
    <p:extLst>
      <p:ext uri="{BB962C8B-B14F-4D97-AF65-F5344CB8AC3E}">
        <p14:creationId xmlns:p14="http://schemas.microsoft.com/office/powerpoint/2010/main" val="340601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67</a:t>
            </a:fld>
            <a:endParaRPr lang="en-IN"/>
          </a:p>
        </p:txBody>
      </p:sp>
      <p:sp>
        <p:nvSpPr>
          <p:cNvPr id="3" name="Google Shape;1118;p89"/>
          <p:cNvSpPr txBox="1">
            <a:spLocks/>
          </p:cNvSpPr>
          <p:nvPr/>
        </p:nvSpPr>
        <p:spPr>
          <a:xfrm>
            <a:off x="850392" y="2679192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buSzPts val="3600"/>
            </a:pPr>
            <a:r>
              <a:rPr lang="en-US" sz="4000" dirty="0" smtClean="0">
                <a:solidFill>
                  <a:srgbClr val="FF0000"/>
                </a:solidFill>
              </a:rPr>
              <a:t>Home work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</a:t>
            </a:r>
            <a:r>
              <a:rPr lang="en-US" dirty="0"/>
              <a:t>estimate of Bernoulli Random variable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Find MLE estimate of Bernoulli Random variable X having (X</a:t>
            </a:r>
            <a:r>
              <a:rPr lang="en-US" baseline="-25000" dirty="0" smtClean="0"/>
              <a:t>1</a:t>
            </a:r>
            <a:r>
              <a:rPr lang="en-US" dirty="0" smtClean="0"/>
              <a:t>, ……, </a:t>
            </a:r>
            <a:r>
              <a:rPr lang="en-US" dirty="0" err="1" smtClean="0"/>
              <a:t>X</a:t>
            </a:r>
            <a:r>
              <a:rPr lang="en-US" baseline="-25000" dirty="0" err="1"/>
              <a:t>n</a:t>
            </a:r>
            <a:r>
              <a:rPr lang="en-US" dirty="0" smtClean="0"/>
              <a:t>)</a:t>
            </a:r>
            <a:endParaRPr lang="en-US" baseline="-25000" dirty="0" smtClean="0"/>
          </a:p>
          <a:p>
            <a:pPr marL="114300" indent="0">
              <a:buNone/>
            </a:pPr>
            <a:r>
              <a:rPr lang="en-US" dirty="0" smtClean="0"/>
              <a:t>      X</a:t>
            </a:r>
            <a:r>
              <a:rPr lang="en-US" baseline="-25000" dirty="0" smtClean="0"/>
              <a:t>i </a:t>
            </a:r>
            <a:r>
              <a:rPr lang="en-US" dirty="0" smtClean="0"/>
              <a:t>~ </a:t>
            </a:r>
            <a:r>
              <a:rPr lang="en-US" dirty="0" err="1" smtClean="0"/>
              <a:t>Ber</a:t>
            </a:r>
            <a:r>
              <a:rPr lang="en-US" dirty="0" smtClean="0"/>
              <a:t>(p). Find the optimal value of parameter p.</a:t>
            </a:r>
          </a:p>
          <a:p>
            <a:pPr marL="114300" indent="0">
              <a:buNone/>
            </a:pPr>
            <a:r>
              <a:rPr lang="en-US" baseline="-25000" dirty="0" smtClean="0"/>
              <a:t>(Refer Section </a:t>
            </a:r>
            <a:r>
              <a:rPr lang="en-US" baseline="-25000" dirty="0"/>
              <a:t>2.1 Bishop or https://web.stanford.edu/class/archive/cs/cs109/cs109.1192/reader/11%20Parameter%20Estimation.pdf)</a:t>
            </a:r>
            <a:endParaRPr lang="en-IN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68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03280" y="3849120"/>
              <a:ext cx="2116080" cy="1103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520" y="3845520"/>
                <a:ext cx="2125440" cy="11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69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01916"/>
            <a:ext cx="91440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is the relationship between Bayes theorem and Concept Learning.</a:t>
            </a:r>
          </a:p>
          <a:p>
            <a:r>
              <a:rPr lang="en-US" sz="2400" dirty="0" smtClean="0"/>
              <a:t>It can be used for designing a straight forward learning algorithm.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Brute-Force MAP Learning algorithm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1. For </a:t>
            </a:r>
            <a:r>
              <a:rPr lang="en-US" sz="2400" dirty="0"/>
              <a:t>each hypothesis h ∈ </a:t>
            </a:r>
            <a:r>
              <a:rPr lang="en-US" sz="2400" dirty="0" smtClean="0"/>
              <a:t>H, calculate the posterior probability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2. Output hypothesis            with the highest posterior probability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8405247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Bayes theorem and Concept Learning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98" y="3644713"/>
            <a:ext cx="3007421" cy="87784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9" y="4965768"/>
            <a:ext cx="898977" cy="29041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18" y="5563892"/>
            <a:ext cx="3835827" cy="8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5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1E12-B6D7-40DF-905C-A99FE8C432C4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4000" b="1" dirty="0"/>
              <a:t>Gibbs Classifier</a:t>
            </a:r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5980" y="1441341"/>
            <a:ext cx="8849532" cy="52229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Bayes optimal classifier provides best result, but can be expensive if many hypotheses.</a:t>
            </a:r>
          </a:p>
          <a:p>
            <a:r>
              <a:rPr lang="en-US" altLang="ko-KR" sz="2400" dirty="0"/>
              <a:t>Gibbs algorithm:</a:t>
            </a:r>
          </a:p>
          <a:p>
            <a:pPr lvl="1">
              <a:buFontTx/>
              <a:buNone/>
            </a:pPr>
            <a:r>
              <a:rPr lang="en-US" altLang="ko-KR" sz="2000" dirty="0">
                <a:solidFill>
                  <a:srgbClr val="0066CC"/>
                </a:solidFill>
              </a:rPr>
              <a:t>1.</a:t>
            </a:r>
            <a:r>
              <a:rPr lang="en-US" altLang="ko-KR" sz="2000" dirty="0"/>
              <a:t> Choose one hypothesis at random, according to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 err="1"/>
              <a:t>h</a:t>
            </a:r>
            <a:r>
              <a:rPr lang="en-US" altLang="ko-KR" sz="2000" dirty="0" err="1"/>
              <a:t>|</a:t>
            </a:r>
            <a:r>
              <a:rPr lang="en-US" altLang="ko-KR" sz="2000" i="1" dirty="0" err="1"/>
              <a:t>D</a:t>
            </a:r>
            <a:r>
              <a:rPr lang="en-US" altLang="ko-KR" sz="2000" dirty="0"/>
              <a:t>)</a:t>
            </a:r>
          </a:p>
          <a:p>
            <a:pPr lvl="1">
              <a:buFontTx/>
              <a:buNone/>
            </a:pPr>
            <a:r>
              <a:rPr lang="en-US" altLang="ko-KR" sz="2000" dirty="0">
                <a:solidFill>
                  <a:srgbClr val="0066CC"/>
                </a:solidFill>
              </a:rPr>
              <a:t>2.</a:t>
            </a:r>
            <a:r>
              <a:rPr lang="en-US" altLang="ko-KR" sz="2000" dirty="0"/>
              <a:t> Use this to classify new instance</a:t>
            </a:r>
          </a:p>
          <a:p>
            <a:r>
              <a:rPr lang="en-US" altLang="ko-KR" sz="2400" dirty="0"/>
              <a:t>Surprising fact: Assume target concepts are drawn at random from </a:t>
            </a:r>
            <a:r>
              <a:rPr lang="en-US" altLang="ko-KR" sz="2400" i="1" dirty="0"/>
              <a:t>H</a:t>
            </a:r>
            <a:r>
              <a:rPr lang="en-US" altLang="ko-KR" sz="2400" dirty="0"/>
              <a:t> according to priors on </a:t>
            </a:r>
            <a:r>
              <a:rPr lang="en-US" altLang="ko-KR" sz="2400" i="1" dirty="0"/>
              <a:t>H</a:t>
            </a:r>
            <a:r>
              <a:rPr lang="en-US" altLang="ko-KR" sz="2400" dirty="0"/>
              <a:t>. Then: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 dirty="0"/>
              <a:t>E</a:t>
            </a:r>
            <a:r>
              <a:rPr lang="en-US" altLang="ko-KR" sz="2000" dirty="0"/>
              <a:t>[</a:t>
            </a:r>
            <a:r>
              <a:rPr lang="en-US" altLang="ko-KR" sz="2000" i="1" dirty="0" err="1"/>
              <a:t>error</a:t>
            </a:r>
            <a:r>
              <a:rPr lang="en-US" altLang="ko-KR" sz="2000" i="1" baseline="-25000" dirty="0" err="1"/>
              <a:t>Gibbs</a:t>
            </a:r>
            <a:r>
              <a:rPr lang="en-US" altLang="ko-KR" sz="2000" dirty="0"/>
              <a:t>]  </a:t>
            </a:r>
            <a:r>
              <a:rPr lang="en-US" altLang="ko-KR" sz="2000" dirty="0">
                <a:sym typeface="Symbol" panose="05050102010706020507" pitchFamily="18" charset="2"/>
              </a:rPr>
              <a:t>  2</a:t>
            </a:r>
            <a:r>
              <a:rPr lang="en-US" altLang="ko-KR" sz="2000" i="1" dirty="0"/>
              <a:t>E </a:t>
            </a:r>
            <a:r>
              <a:rPr lang="en-US" altLang="ko-KR" sz="2000" dirty="0"/>
              <a:t>[</a:t>
            </a:r>
            <a:r>
              <a:rPr lang="en-US" altLang="ko-KR" sz="2000" i="1" dirty="0" err="1"/>
              <a:t>error</a:t>
            </a:r>
            <a:r>
              <a:rPr lang="en-US" altLang="ko-KR" sz="2000" i="1" baseline="-25000" dirty="0" err="1"/>
              <a:t>BayesOptional</a:t>
            </a:r>
            <a:r>
              <a:rPr lang="en-US" altLang="ko-KR" sz="2000" dirty="0"/>
              <a:t>]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Suppose correct, uniform prior distribution over </a:t>
            </a:r>
            <a:r>
              <a:rPr lang="en-US" altLang="ko-KR" sz="2400" i="1" dirty="0"/>
              <a:t>H</a:t>
            </a:r>
            <a:r>
              <a:rPr lang="en-US" altLang="ko-KR" sz="2400" dirty="0"/>
              <a:t>, then</a:t>
            </a:r>
          </a:p>
          <a:p>
            <a:pPr lvl="1"/>
            <a:r>
              <a:rPr lang="en-US" altLang="ko-KR" sz="2000" dirty="0"/>
              <a:t>Pick any hypothesis from </a:t>
            </a:r>
            <a:r>
              <a:rPr lang="en-US" altLang="ko-KR" sz="2000" i="1" dirty="0"/>
              <a:t>VS</a:t>
            </a:r>
            <a:r>
              <a:rPr lang="en-US" altLang="ko-KR" sz="2000" dirty="0"/>
              <a:t>, with uniform probability</a:t>
            </a:r>
          </a:p>
          <a:p>
            <a:pPr lvl="1"/>
            <a:r>
              <a:rPr lang="en-US" altLang="ko-KR" sz="2000" dirty="0"/>
              <a:t>Its expected error no worse than twice Bayes optimal</a:t>
            </a:r>
          </a:p>
        </p:txBody>
      </p:sp>
    </p:spTree>
    <p:extLst>
      <p:ext uri="{BB962C8B-B14F-4D97-AF65-F5344CB8AC3E}">
        <p14:creationId xmlns:p14="http://schemas.microsoft.com/office/powerpoint/2010/main" val="8803757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IN" sz="3600" b="0" dirty="0" smtClean="0">
                <a:latin typeface="+mn-lt"/>
              </a:rPr>
              <a:t>Brute-Force Bayes Concept Learning</a:t>
            </a:r>
            <a:endParaRPr lang="en-US" sz="3600" b="0" dirty="0" smtClean="0">
              <a:solidFill>
                <a:srgbClr val="0033CC"/>
              </a:solidFill>
              <a:latin typeface="+mn-lt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-182880" y="1524000"/>
            <a:ext cx="9174480" cy="4953000"/>
          </a:xfrm>
        </p:spPr>
        <p:txBody>
          <a:bodyPr>
            <a:normAutofit/>
          </a:bodyPr>
          <a:lstStyle/>
          <a:p>
            <a:pPr algn="just"/>
            <a:r>
              <a:rPr lang="en-IN" altLang="en-US" b="1" dirty="0" smtClean="0"/>
              <a:t>H:-</a:t>
            </a:r>
            <a:r>
              <a:rPr lang="en-IN" altLang="en-US" dirty="0" smtClean="0"/>
              <a:t> a finite hypothesis space defined over the instance space </a:t>
            </a:r>
            <a:r>
              <a:rPr lang="en-IN" altLang="en-US" b="1" i="1" dirty="0" smtClean="0"/>
              <a:t>X</a:t>
            </a:r>
            <a:endParaRPr lang="en-IN" altLang="en-US" dirty="0"/>
          </a:p>
          <a:p>
            <a:pPr algn="just"/>
            <a:r>
              <a:rPr lang="en-IN" altLang="en-US" dirty="0" smtClean="0"/>
              <a:t> </a:t>
            </a:r>
            <a:r>
              <a:rPr lang="en-IN" altLang="en-US" b="1" dirty="0" smtClean="0"/>
              <a:t>c </a:t>
            </a:r>
            <a:r>
              <a:rPr lang="en-IN" altLang="en-US" b="1" dirty="0"/>
              <a:t>: X </a:t>
            </a:r>
            <a:r>
              <a:rPr lang="en-IN" altLang="en-US" b="1" dirty="0">
                <a:sym typeface="Wingdings" panose="05000000000000000000" pitchFamily="2" charset="2"/>
              </a:rPr>
              <a:t></a:t>
            </a:r>
            <a:r>
              <a:rPr lang="en-IN" altLang="en-US" b="1" dirty="0"/>
              <a:t> {0,1</a:t>
            </a:r>
            <a:r>
              <a:rPr lang="en-IN" altLang="en-US" b="1" dirty="0" smtClean="0"/>
              <a:t>} :- </a:t>
            </a:r>
            <a:r>
              <a:rPr lang="en-IN" altLang="en-US" dirty="0" smtClean="0"/>
              <a:t>target concept </a:t>
            </a:r>
          </a:p>
          <a:p>
            <a:pPr algn="just"/>
            <a:r>
              <a:rPr lang="en-IN" altLang="en-US" dirty="0" smtClean="0"/>
              <a:t>some sequence of training examples </a:t>
            </a:r>
            <a:r>
              <a:rPr lang="en-IN" altLang="en-US" b="1" dirty="0" smtClean="0"/>
              <a:t>{</a:t>
            </a:r>
            <a:r>
              <a:rPr lang="en-IN" altLang="en-US" b="1" i="1" dirty="0" smtClean="0"/>
              <a:t>&lt;x</a:t>
            </a:r>
            <a:r>
              <a:rPr lang="en-IN" altLang="en-US" b="1" i="1" baseline="-25000" dirty="0" smtClean="0"/>
              <a:t>1</a:t>
            </a:r>
            <a:r>
              <a:rPr lang="en-IN" altLang="en-US" b="1" i="1" dirty="0" smtClean="0"/>
              <a:t>, d</a:t>
            </a:r>
            <a:r>
              <a:rPr lang="en-IN" altLang="en-US" b="1" i="1" baseline="-25000" dirty="0" smtClean="0"/>
              <a:t>1</a:t>
            </a:r>
            <a:r>
              <a:rPr lang="en-IN" altLang="en-US" b="1" i="1" dirty="0" smtClean="0"/>
              <a:t>&gt;, ..., &lt;</a:t>
            </a:r>
            <a:r>
              <a:rPr lang="en-IN" altLang="en-US" b="1" i="1" dirty="0" err="1" smtClean="0"/>
              <a:t>x</a:t>
            </a:r>
            <a:r>
              <a:rPr lang="en-IN" altLang="en-US" b="1" i="1" baseline="-25000" dirty="0" err="1" smtClean="0"/>
              <a:t>m</a:t>
            </a:r>
            <a:r>
              <a:rPr lang="en-IN" altLang="en-US" b="1" i="1" dirty="0" smtClean="0"/>
              <a:t>, </a:t>
            </a:r>
            <a:r>
              <a:rPr lang="en-IN" altLang="en-US" b="1" i="1" dirty="0" err="1" smtClean="0"/>
              <a:t>d</a:t>
            </a:r>
            <a:r>
              <a:rPr lang="en-IN" altLang="en-US" b="1" i="1" baseline="-25000" dirty="0" err="1" smtClean="0"/>
              <a:t>m</a:t>
            </a:r>
            <a:r>
              <a:rPr lang="en-IN" altLang="en-US" b="1" i="1" dirty="0" smtClean="0"/>
              <a:t>&gt;</a:t>
            </a:r>
            <a:r>
              <a:rPr lang="en-IN" altLang="en-US" b="1" dirty="0" smtClean="0"/>
              <a:t>}</a:t>
            </a:r>
            <a:r>
              <a:rPr lang="en-IN" altLang="en-US" dirty="0" smtClean="0"/>
              <a:t> </a:t>
            </a:r>
          </a:p>
          <a:p>
            <a:pPr algn="just"/>
            <a:r>
              <a:rPr lang="en-IN" altLang="en-US" b="1" i="1" dirty="0" smtClean="0"/>
              <a:t>d</a:t>
            </a:r>
            <a:r>
              <a:rPr lang="en-IN" altLang="en-US" b="1" i="1" baseline="-25000" dirty="0" smtClean="0"/>
              <a:t>i </a:t>
            </a:r>
            <a:r>
              <a:rPr lang="en-IN" altLang="en-US" b="1" i="1" dirty="0" smtClean="0"/>
              <a:t> = c(x</a:t>
            </a:r>
            <a:r>
              <a:rPr lang="en-IN" altLang="en-US" b="1" i="1" baseline="-25000" dirty="0" smtClean="0"/>
              <a:t>i</a:t>
            </a:r>
            <a:r>
              <a:rPr lang="en-IN" altLang="en-US" b="1" i="1" dirty="0" smtClean="0"/>
              <a:t>)</a:t>
            </a:r>
            <a:r>
              <a:rPr lang="en-IN" altLang="en-US" i="1" dirty="0" smtClean="0"/>
              <a:t>.</a:t>
            </a:r>
          </a:p>
          <a:p>
            <a:pPr algn="just"/>
            <a:r>
              <a:rPr lang="en-IN" altLang="en-US" dirty="0" smtClean="0"/>
              <a:t>The sequence of instances </a:t>
            </a:r>
            <a:r>
              <a:rPr lang="en-IN" altLang="en-US" b="1" dirty="0" smtClean="0"/>
              <a:t>{</a:t>
            </a:r>
            <a:r>
              <a:rPr lang="en-IN" altLang="en-US" b="1" i="1" dirty="0" smtClean="0"/>
              <a:t>x</a:t>
            </a:r>
            <a:r>
              <a:rPr lang="en-IN" altLang="en-US" b="1" i="1" baseline="-25000" dirty="0" smtClean="0"/>
              <a:t>1</a:t>
            </a:r>
            <a:r>
              <a:rPr lang="en-IN" altLang="en-US" b="1" i="1" dirty="0" smtClean="0"/>
              <a:t>, x</a:t>
            </a:r>
            <a:r>
              <a:rPr lang="en-IN" altLang="en-US" b="1" i="1" baseline="-25000" dirty="0" smtClean="0"/>
              <a:t>2</a:t>
            </a:r>
            <a:r>
              <a:rPr lang="en-IN" altLang="en-US" b="1" i="1" dirty="0" smtClean="0"/>
              <a:t>, ..., </a:t>
            </a:r>
            <a:r>
              <a:rPr lang="en-IN" altLang="en-US" b="1" i="1" dirty="0" err="1" smtClean="0"/>
              <a:t>x</a:t>
            </a:r>
            <a:r>
              <a:rPr lang="en-IN" altLang="en-US" b="1" i="1" baseline="-25000" dirty="0" err="1" smtClean="0"/>
              <a:t>m</a:t>
            </a:r>
            <a:r>
              <a:rPr lang="en-IN" altLang="en-US" b="1" dirty="0" smtClean="0"/>
              <a:t>} </a:t>
            </a:r>
            <a:r>
              <a:rPr lang="en-IN" altLang="en-US" dirty="0" smtClean="0"/>
              <a:t>is held fixed, so that </a:t>
            </a:r>
            <a:r>
              <a:rPr lang="en-IN" altLang="en-US" b="1" i="1" dirty="0" smtClean="0"/>
              <a:t>D</a:t>
            </a:r>
            <a:r>
              <a:rPr lang="en-IN" altLang="en-US" dirty="0" smtClean="0"/>
              <a:t> can be written simply as the sequence of target values </a:t>
            </a:r>
            <a:r>
              <a:rPr lang="en-IN" altLang="en-US" b="1" dirty="0" smtClean="0"/>
              <a:t>{</a:t>
            </a:r>
            <a:r>
              <a:rPr lang="en-IN" altLang="en-US" b="1" i="1" dirty="0" smtClean="0"/>
              <a:t>d</a:t>
            </a:r>
            <a:r>
              <a:rPr lang="en-IN" altLang="en-US" b="1" i="1" baseline="-25000" dirty="0" smtClean="0"/>
              <a:t>1</a:t>
            </a:r>
            <a:r>
              <a:rPr lang="en-IN" altLang="en-US" b="1" i="1" dirty="0" smtClean="0"/>
              <a:t>, d</a:t>
            </a:r>
            <a:r>
              <a:rPr lang="en-IN" altLang="en-US" b="1" i="1" baseline="-25000" dirty="0" smtClean="0"/>
              <a:t>2</a:t>
            </a:r>
            <a:r>
              <a:rPr lang="en-IN" altLang="en-US" b="1" i="1" dirty="0" smtClean="0"/>
              <a:t>, ..., </a:t>
            </a:r>
            <a:r>
              <a:rPr lang="en-IN" altLang="en-US" b="1" i="1" dirty="0" err="1" smtClean="0"/>
              <a:t>d</a:t>
            </a:r>
            <a:r>
              <a:rPr lang="en-IN" altLang="en-US" b="1" i="1" baseline="-25000" dirty="0" err="1" smtClean="0"/>
              <a:t>m</a:t>
            </a:r>
            <a:r>
              <a:rPr lang="en-IN" altLang="en-US" b="1" dirty="0" smtClean="0"/>
              <a:t>}.</a:t>
            </a:r>
            <a:endParaRPr lang="en-IN" altLang="en-US" dirty="0" smtClean="0"/>
          </a:p>
        </p:txBody>
      </p:sp>
      <p:sp>
        <p:nvSpPr>
          <p:cNvPr id="70660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grpSp>
        <p:nvGrpSpPr>
          <p:cNvPr id="70661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70668" name="Rectangle 12"/>
            <p:cNvSpPr>
              <a:spLocks noChangeArrowheads="1"/>
            </p:cNvSpPr>
            <p:nvPr/>
          </p:nvSpPr>
          <p:spPr bwMode="auto"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669" name="Rectangle 13"/>
            <p:cNvSpPr>
              <a:spLocks noChangeArrowheads="1"/>
            </p:cNvSpPr>
            <p:nvPr/>
          </p:nvSpPr>
          <p:spPr bwMode="auto"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670" name="Rectangle 14"/>
            <p:cNvSpPr>
              <a:spLocks noChangeArrowheads="1"/>
            </p:cNvSpPr>
            <p:nvPr/>
          </p:nvSpPr>
          <p:spPr bwMode="auto"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70662" name="Picture 15" descr="Picture 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3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70665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66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0667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4127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order to specify a learning problem for the </a:t>
            </a:r>
            <a:r>
              <a:rPr lang="en-US" sz="2400" dirty="0" smtClean="0"/>
              <a:t>algorithm, values for P(h) and P(</a:t>
            </a:r>
            <a:r>
              <a:rPr lang="en-US" sz="2400" dirty="0" err="1" smtClean="0"/>
              <a:t>D|h</a:t>
            </a:r>
            <a:r>
              <a:rPr lang="en-US" sz="2400" dirty="0" smtClean="0"/>
              <a:t>) must be specified.</a:t>
            </a:r>
          </a:p>
          <a:p>
            <a:r>
              <a:rPr lang="en-US" sz="2400" dirty="0" smtClean="0"/>
              <a:t>Assumptions</a:t>
            </a:r>
          </a:p>
          <a:p>
            <a:pPr lvl="1"/>
            <a:r>
              <a:rPr lang="en-US" sz="2250" dirty="0"/>
              <a:t>	</a:t>
            </a:r>
            <a:r>
              <a:rPr lang="en-US" sz="2250" dirty="0" smtClean="0"/>
              <a:t>Training data, D is noise free (i.e. </a:t>
            </a:r>
            <a:r>
              <a:rPr lang="en-US" sz="2250" i="1" dirty="0" smtClean="0"/>
              <a:t>d</a:t>
            </a:r>
            <a:r>
              <a:rPr lang="en-US" sz="2250" baseline="-25000" dirty="0" smtClean="0"/>
              <a:t>i</a:t>
            </a:r>
            <a:r>
              <a:rPr lang="en-US" sz="2250" dirty="0" smtClean="0"/>
              <a:t> = </a:t>
            </a:r>
            <a:r>
              <a:rPr lang="en-US" sz="2250" i="1" dirty="0" smtClean="0"/>
              <a:t>c</a:t>
            </a:r>
            <a:r>
              <a:rPr lang="en-US" sz="2250" dirty="0" smtClean="0"/>
              <a:t>(</a:t>
            </a:r>
            <a:r>
              <a:rPr lang="en-US" sz="2250" i="1" dirty="0" smtClean="0"/>
              <a:t>x</a:t>
            </a:r>
            <a:r>
              <a:rPr lang="en-US" sz="2250" baseline="-25000" dirty="0" smtClean="0"/>
              <a:t>i</a:t>
            </a:r>
            <a:r>
              <a:rPr lang="en-US" sz="2250" dirty="0" smtClean="0"/>
              <a:t>)) </a:t>
            </a:r>
          </a:p>
          <a:p>
            <a:pPr lvl="1"/>
            <a:r>
              <a:rPr lang="en-US" sz="2250" dirty="0"/>
              <a:t>	</a:t>
            </a:r>
            <a:r>
              <a:rPr lang="en-US" sz="2250" dirty="0" smtClean="0"/>
              <a:t>Target concept c is contained in H i.e.</a:t>
            </a:r>
          </a:p>
          <a:p>
            <a:pPr lvl="1"/>
            <a:r>
              <a:rPr lang="en-US" sz="2250" dirty="0"/>
              <a:t>	</a:t>
            </a:r>
            <a:r>
              <a:rPr lang="en-US" sz="2250" dirty="0" smtClean="0"/>
              <a:t>No reason to believe that any hypothesis is more probable than any other</a:t>
            </a:r>
            <a:endParaRPr lang="en-US" sz="225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2296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lnSpc>
                <a:spcPct val="100000"/>
              </a:lnSpc>
              <a:buSzPts val="3600"/>
            </a:pPr>
            <a:r>
              <a:rPr lang="en-US" sz="3600" dirty="0">
                <a:latin typeface="Arial"/>
                <a:ea typeface="Arial"/>
                <a:cs typeface="Arial"/>
              </a:rPr>
              <a:t>Brute-Force MAP Learning algorithm</a:t>
            </a:r>
          </a:p>
          <a:p>
            <a:pPr marL="457200" indent="-228600">
              <a:lnSpc>
                <a:spcPct val="100000"/>
              </a:lnSpc>
              <a:buSzPts val="3600"/>
            </a:pPr>
            <a:endParaRPr lang="en-US" sz="3600" dirty="0">
              <a:latin typeface="Arial"/>
              <a:ea typeface="Arial"/>
              <a:cs typeface="Arial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16" y="3292865"/>
            <a:ext cx="3353232" cy="29549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9" y="4574685"/>
            <a:ext cx="4557398" cy="18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03924"/>
      </p:ext>
    </p:extLst>
  </p:cSld>
  <p:clrMapOvr>
    <a:masterClrMapping/>
  </p:clrMapOvr>
  <p:transition spd="slow">
    <p:strips dir="r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6918" y="1301858"/>
            <a:ext cx="9017082" cy="5393410"/>
          </a:xfrm>
        </p:spPr>
        <p:txBody>
          <a:bodyPr>
            <a:noAutofit/>
          </a:bodyPr>
          <a:lstStyle/>
          <a:p>
            <a:pPr marL="642938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	</a:t>
            </a:r>
            <a:r>
              <a:rPr lang="en-US" sz="2400" dirty="0" smtClean="0"/>
              <a:t>h is inconsistent with the training data D</a:t>
            </a:r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42938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H is consistent with training data D</a:t>
            </a:r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above analysis implies that under our choice for </a:t>
            </a:r>
            <a:r>
              <a:rPr lang="en-US" sz="2400" i="1" dirty="0"/>
              <a:t>P(h) </a:t>
            </a:r>
            <a:r>
              <a:rPr lang="en-US" sz="2400" dirty="0"/>
              <a:t>and </a:t>
            </a:r>
            <a:r>
              <a:rPr lang="en-US" sz="2400" i="1" dirty="0"/>
              <a:t>P(</a:t>
            </a:r>
            <a:r>
              <a:rPr lang="en-US" sz="2400" i="1" dirty="0" err="1"/>
              <a:t>Dlh</a:t>
            </a:r>
            <a:r>
              <a:rPr lang="en-US" sz="2400" i="1" dirty="0"/>
              <a:t>), </a:t>
            </a:r>
            <a:r>
              <a:rPr lang="en-US" sz="2400" dirty="0" smtClean="0"/>
              <a:t>every </a:t>
            </a:r>
            <a:r>
              <a:rPr lang="en-US" sz="2400" i="1" dirty="0" smtClean="0"/>
              <a:t>consistent </a:t>
            </a:r>
            <a:r>
              <a:rPr lang="en-US" sz="2400" dirty="0"/>
              <a:t>hypothesis has posterior </a:t>
            </a:r>
            <a:r>
              <a:rPr lang="en-US" sz="2400" dirty="0" smtClean="0"/>
              <a:t>probability </a:t>
            </a:r>
            <a:endParaRPr lang="en-US" sz="2400" dirty="0"/>
          </a:p>
          <a:p>
            <a:r>
              <a:rPr lang="en-US" sz="2400" dirty="0" smtClean="0"/>
              <a:t> </a:t>
            </a:r>
            <a:r>
              <a:rPr lang="en-US" sz="2400" dirty="0"/>
              <a:t>every </a:t>
            </a:r>
            <a:r>
              <a:rPr lang="en-US" sz="2400" dirty="0" smtClean="0"/>
              <a:t>inconsistent hypothesis </a:t>
            </a:r>
            <a:r>
              <a:rPr lang="en-US" sz="2400" dirty="0"/>
              <a:t>has posterior probability </a:t>
            </a:r>
            <a:r>
              <a:rPr lang="en-US" sz="2400" b="1" dirty="0"/>
              <a:t>0. </a:t>
            </a:r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Every </a:t>
            </a:r>
            <a:r>
              <a:rPr lang="en-US" sz="2400" b="1" dirty="0">
                <a:solidFill>
                  <a:srgbClr val="FF0000"/>
                </a:solidFill>
              </a:rPr>
              <a:t>consistent hypothesis is, therefore</a:t>
            </a:r>
            <a:r>
              <a:rPr lang="en-US" sz="2400" b="1" dirty="0" smtClean="0">
                <a:solidFill>
                  <a:srgbClr val="FF0000"/>
                </a:solidFill>
              </a:rPr>
              <a:t>, </a:t>
            </a:r>
            <a:r>
              <a:rPr lang="en-IN" sz="2400" b="1" dirty="0" smtClean="0">
                <a:solidFill>
                  <a:srgbClr val="FF0000"/>
                </a:solidFill>
              </a:rPr>
              <a:t>a </a:t>
            </a:r>
            <a:r>
              <a:rPr lang="en-IN" sz="2400" b="1" dirty="0">
                <a:solidFill>
                  <a:srgbClr val="FF0000"/>
                </a:solidFill>
              </a:rPr>
              <a:t>MAP hypothesis.</a:t>
            </a:r>
            <a:endParaRPr lang="en-US" sz="2400" b="1" dirty="0">
              <a:solidFill>
                <a:srgbClr val="FF0000"/>
              </a:solidFill>
            </a:endParaRPr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42938" lvl="1" indent="-342900">
              <a:buFont typeface="Wingdings" panose="05000000000000000000" pitchFamily="2" charset="2"/>
              <a:buChar char="§"/>
            </a:pPr>
            <a:endParaRPr lang="en-US" sz="2400" dirty="0" smtClean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37" y="1792390"/>
            <a:ext cx="2621007" cy="808608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25" y="3150763"/>
            <a:ext cx="4536920" cy="102013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29" y="4274999"/>
            <a:ext cx="2810642" cy="5847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918" y="257193"/>
            <a:ext cx="80019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457200" indent="-228600">
              <a:buClr>
                <a:schemeClr val="dk1"/>
              </a:buClr>
              <a:buSzPts val="3600"/>
            </a:pPr>
            <a:r>
              <a:rPr lang="en-US" sz="3600" b="1" spc="-113" dirty="0">
                <a:solidFill>
                  <a:schemeClr val="dk1"/>
                </a:solidFill>
                <a:sym typeface="Calibri"/>
              </a:rPr>
              <a:t>Brute-Force MAP Learning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157" y="5397211"/>
            <a:ext cx="1315933" cy="3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6591"/>
      </p:ext>
    </p:extLst>
  </p:cSld>
  <p:clrMapOvr>
    <a:masterClrMapping/>
  </p:clrMapOvr>
  <p:transition spd="slow">
    <p:strips dir="r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6" y="1529626"/>
            <a:ext cx="6538752" cy="2160632"/>
          </a:xfrm>
        </p:spPr>
      </p:pic>
      <p:sp>
        <p:nvSpPr>
          <p:cNvPr id="4" name="Rectangle 3"/>
          <p:cNvSpPr/>
          <p:nvPr/>
        </p:nvSpPr>
        <p:spPr>
          <a:xfrm>
            <a:off x="149817" y="241640"/>
            <a:ext cx="80019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457200" indent="-228600">
              <a:buClr>
                <a:schemeClr val="dk1"/>
              </a:buClr>
              <a:buSzPts val="3600"/>
            </a:pPr>
            <a:r>
              <a:rPr lang="en-US" sz="3600" b="1" spc="-113" dirty="0" smtClean="0">
                <a:solidFill>
                  <a:schemeClr val="dk1"/>
                </a:solidFill>
              </a:rPr>
              <a:t>MAP Hypotheses and consistent </a:t>
            </a:r>
            <a:r>
              <a:rPr lang="en-US" sz="3600" b="1" spc="-113" dirty="0" err="1" smtClean="0">
                <a:solidFill>
                  <a:schemeClr val="dk1"/>
                </a:solidFill>
              </a:rPr>
              <a:t>learnrers</a:t>
            </a:r>
            <a:endParaRPr lang="en-US" sz="3600" b="1" spc="-113" dirty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57" y="3972742"/>
            <a:ext cx="8533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probabilities:</a:t>
            </a:r>
          </a:p>
          <a:p>
            <a:pPr marL="342900" indent="-342900">
              <a:buAutoNum type="alphaLcParenBoth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hypotheses have the same probability</a:t>
            </a:r>
          </a:p>
          <a:p>
            <a:pPr marL="342900" indent="-342900">
              <a:buAutoNum type="alphaLcParenBoth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(c) as training data accumulates, the posterior probability of inconsistent hypotheses becomes zero while the total probability summing to 1 is shared equally among the remaining consistent hypotheses</a:t>
            </a:r>
          </a:p>
          <a:p>
            <a:pPr marL="342900" indent="-342900">
              <a:buAutoNum type="alphaLcParenBoth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04179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8"/>
          <p:cNvSpPr txBox="1">
            <a:spLocks noGrp="1"/>
          </p:cNvSpPr>
          <p:nvPr>
            <p:ph type="title"/>
          </p:nvPr>
        </p:nvSpPr>
        <p:spPr>
          <a:xfrm>
            <a:off x="0" y="2819400"/>
            <a:ext cx="6121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530598" y="2503475"/>
            <a:ext cx="5242163" cy="116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6600" b="1" dirty="0" smtClean="0">
                <a:solidFill>
                  <a:srgbClr val="FF0000"/>
                </a:solidFill>
              </a:rPr>
              <a:t>Naïve Bayes</a:t>
            </a:r>
            <a:endParaRPr lang="en-IN" sz="66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2655" y="4097288"/>
            <a:ext cx="5945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sohne"/>
              </a:rPr>
              <a:t>Given a data point x, what is the probability of x belonging to some class c?</a:t>
            </a:r>
            <a:endParaRPr lang="en-IN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3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8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916537"/>
            <a:ext cx="8229600" cy="779542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596737" y="1374181"/>
            <a:ext cx="159235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latin typeface="Arial MT"/>
                <a:cs typeface="Arial MT"/>
              </a:rPr>
              <a:t>Bayes</a:t>
            </a:r>
            <a:r>
              <a:rPr sz="2471" spc="-84" dirty="0">
                <a:latin typeface="Arial MT"/>
                <a:cs typeface="Arial MT"/>
              </a:rPr>
              <a:t> </a:t>
            </a:r>
            <a:r>
              <a:rPr sz="2471" dirty="0">
                <a:latin typeface="Arial MT"/>
                <a:cs typeface="Arial MT"/>
              </a:rPr>
              <a:t>rule:</a:t>
            </a:r>
          </a:p>
        </p:txBody>
      </p:sp>
      <p:sp>
        <p:nvSpPr>
          <p:cNvPr id="6" name="Title 1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smtClean="0"/>
              <a:t>Parameters for Bayes rule</a:t>
            </a:r>
            <a:endParaRPr lang="en-IN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062" y="54331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P(X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….</a:t>
            </a:r>
            <a:r>
              <a:rPr lang="en-US" sz="2800" dirty="0" err="1" smtClean="0"/>
              <a:t>X</a:t>
            </a:r>
            <a:r>
              <a:rPr lang="en-US" sz="2800" baseline="-25000" dirty="0" err="1" smtClean="0"/>
              <a:t>n</a:t>
            </a:r>
            <a:r>
              <a:rPr lang="en-US" sz="2800" dirty="0" err="1" smtClean="0"/>
              <a:t>|Y</a:t>
            </a:r>
            <a:r>
              <a:rPr lang="en-US" sz="2800" dirty="0" smtClean="0"/>
              <a:t>=</a:t>
            </a:r>
            <a:r>
              <a:rPr lang="en-US" sz="2800" dirty="0" err="1" smtClean="0"/>
              <a:t>y</a:t>
            </a:r>
            <a:r>
              <a:rPr lang="en-US" sz="2800" baseline="-25000" dirty="0" err="1" smtClean="0"/>
              <a:t>k</a:t>
            </a:r>
            <a:r>
              <a:rPr lang="en-US" sz="2800" dirty="0" smtClean="0"/>
              <a:t>)   parameters needed are :(2</a:t>
            </a:r>
            <a:r>
              <a:rPr lang="en-US" sz="2800" baseline="30000" dirty="0" smtClean="0"/>
              <a:t>n</a:t>
            </a:r>
            <a:r>
              <a:rPr lang="en-US" sz="2800" dirty="0" smtClean="0"/>
              <a:t>-1) *2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87408489"/>
      </p:ext>
    </p:extLst>
  </p:cSld>
  <p:clrMapOvr>
    <a:masterClrMapping/>
  </p:clrMapOvr>
  <p:transition spd="slow">
    <p:strips dir="r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737548179"/>
</p:tagLst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2629</Words>
  <Application>Microsoft Office PowerPoint</Application>
  <PresentationFormat>On-screen Show (4:3)</PresentationFormat>
  <Paragraphs>452</Paragraphs>
  <Slides>74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93" baseType="lpstr">
      <vt:lpstr>MS PGothic</vt:lpstr>
      <vt:lpstr>Brush Script MT</vt:lpstr>
      <vt:lpstr>Malgun Gothic</vt:lpstr>
      <vt:lpstr>SimSun</vt:lpstr>
      <vt:lpstr>Lucida Sans Unicode</vt:lpstr>
      <vt:lpstr>Comic Sans MS</vt:lpstr>
      <vt:lpstr>Calibri</vt:lpstr>
      <vt:lpstr>Open Sans</vt:lpstr>
      <vt:lpstr>Arial</vt:lpstr>
      <vt:lpstr>Times New Roman</vt:lpstr>
      <vt:lpstr>Arial MT</vt:lpstr>
      <vt:lpstr>sohne</vt:lpstr>
      <vt:lpstr>Tahoma</vt:lpstr>
      <vt:lpstr>Trebuchet MS</vt:lpstr>
      <vt:lpstr>Forte</vt:lpstr>
      <vt:lpstr>Wingdings</vt:lpstr>
      <vt:lpstr>Symbol</vt:lpstr>
      <vt:lpstr>3_Office Theme</vt:lpstr>
      <vt:lpstr>1_Office Theme</vt:lpstr>
      <vt:lpstr>M.Tech DSE Machine Learning (DSECL ZG565 )</vt:lpstr>
      <vt:lpstr>Agenda</vt:lpstr>
      <vt:lpstr>Two Principles for Estimating Parameters</vt:lpstr>
      <vt:lpstr>Most Probable Classification of New Instances</vt:lpstr>
      <vt:lpstr>PowerPoint Presentation</vt:lpstr>
      <vt:lpstr>Bayes Optimal Classifier</vt:lpstr>
      <vt:lpstr>Gibbs Classifier</vt:lpstr>
      <vt:lpstr>PowerPoint Presentation</vt:lpstr>
      <vt:lpstr>PowerPoint Presentation</vt:lpstr>
      <vt:lpstr>Naïve Bayes</vt:lpstr>
      <vt:lpstr>Recall….</vt:lpstr>
      <vt:lpstr>Conditional Independence</vt:lpstr>
      <vt:lpstr>PowerPoint Presentation</vt:lpstr>
      <vt:lpstr>Applying conditional independence</vt:lpstr>
      <vt:lpstr>Naïve Bayes Classifier</vt:lpstr>
      <vt:lpstr>Naïve Bayes Algorithm – discrete Xi</vt:lpstr>
      <vt:lpstr>Estimating Parameters: Y, Xi discrete-valued</vt:lpstr>
      <vt:lpstr>PowerPoint Presentation</vt:lpstr>
      <vt:lpstr>PowerPoint Presentation</vt:lpstr>
      <vt:lpstr>PowerPoint Presentation</vt:lpstr>
      <vt:lpstr>PowerPoint Presentation</vt:lpstr>
      <vt:lpstr>Gaussian Naïve Bayes</vt:lpstr>
      <vt:lpstr>PowerPoint Presentation</vt:lpstr>
      <vt:lpstr>PowerPoint Presentation</vt:lpstr>
      <vt:lpstr>PowerPoint Presentation</vt:lpstr>
      <vt:lpstr>Laplace smoothing</vt:lpstr>
      <vt:lpstr>PowerPoint Presentation</vt:lpstr>
      <vt:lpstr>PowerPoint Presentation</vt:lpstr>
      <vt:lpstr>PowerPoint Presentation</vt:lpstr>
      <vt:lpstr>Naive Bayes Classifier</vt:lpstr>
      <vt:lpstr>Learning to Classify Text</vt:lpstr>
      <vt:lpstr>Text Classification  using Naive Bayes Classifier</vt:lpstr>
      <vt:lpstr>Learning to classify document: P(Y|X)  the “Bag of Words” model</vt:lpstr>
      <vt:lpstr>The Bag of Words Representation</vt:lpstr>
      <vt:lpstr>The Bag of Words Representation</vt:lpstr>
      <vt:lpstr>Text Classification</vt:lpstr>
      <vt:lpstr>Multinomial Naïve Bayes Classifier</vt:lpstr>
      <vt:lpstr> Applying Multinomial Naive Bayes  Classifiers to Text Classification </vt:lpstr>
      <vt:lpstr> Learning the Multinomial Naïve  Bayes Model </vt:lpstr>
      <vt:lpstr> Laplace (add-­‐1) smoothing for Naïve Bayes </vt:lpstr>
      <vt:lpstr>Example 1</vt:lpstr>
      <vt:lpstr>Laplace Smoothing</vt:lpstr>
      <vt:lpstr>PowerPoint Presentation</vt:lpstr>
      <vt:lpstr>PowerPoint Presentation</vt:lpstr>
      <vt:lpstr>PowerPoint Presentation</vt:lpstr>
      <vt:lpstr>PowerPoint Presentation</vt:lpstr>
      <vt:lpstr>Features of Bayesian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Minimum Description Length Principle</vt:lpstr>
      <vt:lpstr>PowerPoint Presentation</vt:lpstr>
      <vt:lpstr>PowerPoint Presentation</vt:lpstr>
      <vt:lpstr>Decision Theory</vt:lpstr>
      <vt:lpstr>Decision Theory</vt:lpstr>
      <vt:lpstr>PowerPoint Presentation</vt:lpstr>
      <vt:lpstr>PowerPoint Presentation</vt:lpstr>
      <vt:lpstr>Minimum Misclassification Rate</vt:lpstr>
      <vt:lpstr>Minimum Misclassification Rate</vt:lpstr>
      <vt:lpstr>Inference and Decision</vt:lpstr>
      <vt:lpstr>PowerPoint Presentation</vt:lpstr>
      <vt:lpstr>PowerPoint Presentation</vt:lpstr>
      <vt:lpstr>PowerPoint Presentation</vt:lpstr>
      <vt:lpstr>MLE estimate of Bernoulli Random variable</vt:lpstr>
      <vt:lpstr>PowerPoint Presentation</vt:lpstr>
      <vt:lpstr>Brute-Force Bayes Concept Learning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2021-11-27T17:43:54Z</dcterms:created>
  <dcterms:modified xsi:type="dcterms:W3CDTF">2021-11-28T07:30:19Z</dcterms:modified>
</cp:coreProperties>
</file>